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315" r:id="rId7"/>
    <p:sldId id="316" r:id="rId8"/>
    <p:sldId id="317" r:id="rId9"/>
    <p:sldId id="318" r:id="rId10"/>
    <p:sldId id="321" r:id="rId11"/>
    <p:sldId id="322" r:id="rId12"/>
    <p:sldId id="323" r:id="rId13"/>
    <p:sldId id="324" r:id="rId14"/>
    <p:sldId id="325" r:id="rId15"/>
    <p:sldId id="326" r:id="rId16"/>
    <p:sldId id="327" r:id="rId17"/>
    <p:sldId id="328" r:id="rId18"/>
    <p:sldId id="330"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81FD99-D937-4A96-9B8E-D88C4ADBBA09}" v="64" dt="2023-12-05T22:22:11.5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63" d="100"/>
          <a:sy n="63" d="100"/>
        </p:scale>
        <p:origin x="72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29" Type="http://schemas.openxmlformats.org/officeDocument/2006/relationships/customXml" Target="../customXml/item4.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6.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openxmlformats.org/officeDocument/2006/relationships/customXml" Target="../customXml/item2.xml"/><Relationship Id="rId30" Type="http://schemas.openxmlformats.org/officeDocument/2006/relationships/customXml" Target="../customXml/item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 Burke" userId="fea4b76e-c8dc-4cd7-9e15-17d2db2f25b9" providerId="ADAL" clId="{6381FD99-D937-4A96-9B8E-D88C4ADBBA09}"/>
    <pc:docChg chg="undo custSel addSld delSld modSld sldOrd">
      <pc:chgData name="Jane Burke" userId="fea4b76e-c8dc-4cd7-9e15-17d2db2f25b9" providerId="ADAL" clId="{6381FD99-D937-4A96-9B8E-D88C4ADBBA09}" dt="2023-12-05T22:22:29.611" v="321" actId="2711"/>
      <pc:docMkLst>
        <pc:docMk/>
      </pc:docMkLst>
      <pc:sldChg chg="modSp">
        <pc:chgData name="Jane Burke" userId="fea4b76e-c8dc-4cd7-9e15-17d2db2f25b9" providerId="ADAL" clId="{6381FD99-D937-4A96-9B8E-D88C4ADBBA09}" dt="2023-12-05T22:19:37.167" v="304" actId="207"/>
        <pc:sldMkLst>
          <pc:docMk/>
          <pc:sldMk cId="3762593240" sldId="258"/>
        </pc:sldMkLst>
        <pc:graphicFrameChg chg="mod">
          <ac:chgData name="Jane Burke" userId="fea4b76e-c8dc-4cd7-9e15-17d2db2f25b9" providerId="ADAL" clId="{6381FD99-D937-4A96-9B8E-D88C4ADBBA09}" dt="2023-12-05T22:19:37.167" v="304" actId="207"/>
          <ac:graphicFrameMkLst>
            <pc:docMk/>
            <pc:sldMk cId="3762593240" sldId="258"/>
            <ac:graphicFrameMk id="6" creationId="{79178390-5069-5B40-C679-847BB1463BAB}"/>
          </ac:graphicFrameMkLst>
        </pc:graphicFrameChg>
      </pc:sldChg>
      <pc:sldChg chg="addSp delSp modSp mod">
        <pc:chgData name="Jane Burke" userId="fea4b76e-c8dc-4cd7-9e15-17d2db2f25b9" providerId="ADAL" clId="{6381FD99-D937-4A96-9B8E-D88C4ADBBA09}" dt="2023-12-05T22:19:17.697" v="303" actId="2710"/>
        <pc:sldMkLst>
          <pc:docMk/>
          <pc:sldMk cId="938971701" sldId="259"/>
        </pc:sldMkLst>
        <pc:spChg chg="del mod">
          <ac:chgData name="Jane Burke" userId="fea4b76e-c8dc-4cd7-9e15-17d2db2f25b9" providerId="ADAL" clId="{6381FD99-D937-4A96-9B8E-D88C4ADBBA09}" dt="2023-12-05T22:16:47.778" v="264" actId="478"/>
          <ac:spMkLst>
            <pc:docMk/>
            <pc:sldMk cId="938971701" sldId="259"/>
            <ac:spMk id="2" creationId="{42788D22-CA29-63AC-EEFB-9E20E1EF2CB4}"/>
          </ac:spMkLst>
        </pc:spChg>
        <pc:spChg chg="mod">
          <ac:chgData name="Jane Burke" userId="fea4b76e-c8dc-4cd7-9e15-17d2db2f25b9" providerId="ADAL" clId="{6381FD99-D937-4A96-9B8E-D88C4ADBBA09}" dt="2023-12-05T22:18:09.743" v="295" actId="27636"/>
          <ac:spMkLst>
            <pc:docMk/>
            <pc:sldMk cId="938971701" sldId="259"/>
            <ac:spMk id="3" creationId="{30B7151D-64F4-BE03-E876-853B8DABB0EB}"/>
          </ac:spMkLst>
        </pc:spChg>
        <pc:spChg chg="add mod">
          <ac:chgData name="Jane Burke" userId="fea4b76e-c8dc-4cd7-9e15-17d2db2f25b9" providerId="ADAL" clId="{6381FD99-D937-4A96-9B8E-D88C4ADBBA09}" dt="2023-12-05T22:19:17.697" v="303" actId="2710"/>
          <ac:spMkLst>
            <pc:docMk/>
            <pc:sldMk cId="938971701" sldId="259"/>
            <ac:spMk id="7" creationId="{86638A0E-BCC0-0B6B-0AAB-9BDEA4A04A89}"/>
          </ac:spMkLst>
        </pc:spChg>
        <pc:spChg chg="add del mod">
          <ac:chgData name="Jane Burke" userId="fea4b76e-c8dc-4cd7-9e15-17d2db2f25b9" providerId="ADAL" clId="{6381FD99-D937-4A96-9B8E-D88C4ADBBA09}" dt="2023-12-05T22:16:51.681" v="265" actId="478"/>
          <ac:spMkLst>
            <pc:docMk/>
            <pc:sldMk cId="938971701" sldId="259"/>
            <ac:spMk id="9" creationId="{4180D8B2-BAA5-E06D-F1B9-C180687D0D1F}"/>
          </ac:spMkLst>
        </pc:spChg>
      </pc:sldChg>
      <pc:sldChg chg="delSp mod">
        <pc:chgData name="Jane Burke" userId="fea4b76e-c8dc-4cd7-9e15-17d2db2f25b9" providerId="ADAL" clId="{6381FD99-D937-4A96-9B8E-D88C4ADBBA09}" dt="2023-12-05T22:20:07.035" v="305" actId="478"/>
        <pc:sldMkLst>
          <pc:docMk/>
          <pc:sldMk cId="2364382721" sldId="260"/>
        </pc:sldMkLst>
        <pc:spChg chg="del">
          <ac:chgData name="Jane Burke" userId="fea4b76e-c8dc-4cd7-9e15-17d2db2f25b9" providerId="ADAL" clId="{6381FD99-D937-4A96-9B8E-D88C4ADBBA09}" dt="2023-12-05T22:20:07.035" v="305" actId="478"/>
          <ac:spMkLst>
            <pc:docMk/>
            <pc:sldMk cId="2364382721" sldId="260"/>
            <ac:spMk id="7" creationId="{A2C25E17-02FF-A5AB-40DF-048631E66397}"/>
          </ac:spMkLst>
        </pc:spChg>
      </pc:sldChg>
      <pc:sldChg chg="modSp mod">
        <pc:chgData name="Jane Burke" userId="fea4b76e-c8dc-4cd7-9e15-17d2db2f25b9" providerId="ADAL" clId="{6381FD99-D937-4A96-9B8E-D88C4ADBBA09}" dt="2023-12-05T22:20:15.600" v="307" actId="14100"/>
        <pc:sldMkLst>
          <pc:docMk/>
          <pc:sldMk cId="1702486531" sldId="315"/>
        </pc:sldMkLst>
        <pc:graphicFrameChg chg="mod">
          <ac:chgData name="Jane Burke" userId="fea4b76e-c8dc-4cd7-9e15-17d2db2f25b9" providerId="ADAL" clId="{6381FD99-D937-4A96-9B8E-D88C4ADBBA09}" dt="2023-12-05T22:20:15.600" v="307" actId="14100"/>
          <ac:graphicFrameMkLst>
            <pc:docMk/>
            <pc:sldMk cId="1702486531" sldId="315"/>
            <ac:graphicFrameMk id="4" creationId="{A315A18D-BD96-ADDC-96A8-9A0EA7E3121D}"/>
          </ac:graphicFrameMkLst>
        </pc:graphicFrameChg>
      </pc:sldChg>
      <pc:sldChg chg="modSp mod">
        <pc:chgData name="Jane Burke" userId="fea4b76e-c8dc-4cd7-9e15-17d2db2f25b9" providerId="ADAL" clId="{6381FD99-D937-4A96-9B8E-D88C4ADBBA09}" dt="2023-12-05T22:20:40.201" v="309" actId="14100"/>
        <pc:sldMkLst>
          <pc:docMk/>
          <pc:sldMk cId="2024351568" sldId="316"/>
        </pc:sldMkLst>
        <pc:graphicFrameChg chg="mod">
          <ac:chgData name="Jane Burke" userId="fea4b76e-c8dc-4cd7-9e15-17d2db2f25b9" providerId="ADAL" clId="{6381FD99-D937-4A96-9B8E-D88C4ADBBA09}" dt="2023-12-05T22:20:40.201" v="309" actId="14100"/>
          <ac:graphicFrameMkLst>
            <pc:docMk/>
            <pc:sldMk cId="2024351568" sldId="316"/>
            <ac:graphicFrameMk id="3" creationId="{8E5EA738-1F18-945D-6CC8-179BE947357C}"/>
          </ac:graphicFrameMkLst>
        </pc:graphicFrameChg>
      </pc:sldChg>
      <pc:sldChg chg="modSp mod">
        <pc:chgData name="Jane Burke" userId="fea4b76e-c8dc-4cd7-9e15-17d2db2f25b9" providerId="ADAL" clId="{6381FD99-D937-4A96-9B8E-D88C4ADBBA09}" dt="2023-12-05T22:20:35.991" v="308" actId="14100"/>
        <pc:sldMkLst>
          <pc:docMk/>
          <pc:sldMk cId="2244391761" sldId="317"/>
        </pc:sldMkLst>
        <pc:graphicFrameChg chg="mod">
          <ac:chgData name="Jane Burke" userId="fea4b76e-c8dc-4cd7-9e15-17d2db2f25b9" providerId="ADAL" clId="{6381FD99-D937-4A96-9B8E-D88C4ADBBA09}" dt="2023-12-05T22:20:35.991" v="308" actId="14100"/>
          <ac:graphicFrameMkLst>
            <pc:docMk/>
            <pc:sldMk cId="2244391761" sldId="317"/>
            <ac:graphicFrameMk id="4" creationId="{7331F9DE-7761-26CF-317A-9BB1CE776C92}"/>
          </ac:graphicFrameMkLst>
        </pc:graphicFrameChg>
      </pc:sldChg>
      <pc:sldChg chg="modSp mod">
        <pc:chgData name="Jane Burke" userId="fea4b76e-c8dc-4cd7-9e15-17d2db2f25b9" providerId="ADAL" clId="{6381FD99-D937-4A96-9B8E-D88C4ADBBA09}" dt="2023-12-05T22:20:46.747" v="310" actId="14100"/>
        <pc:sldMkLst>
          <pc:docMk/>
          <pc:sldMk cId="3791057902" sldId="318"/>
        </pc:sldMkLst>
        <pc:graphicFrameChg chg="mod">
          <ac:chgData name="Jane Burke" userId="fea4b76e-c8dc-4cd7-9e15-17d2db2f25b9" providerId="ADAL" clId="{6381FD99-D937-4A96-9B8E-D88C4ADBBA09}" dt="2023-12-05T22:20:46.747" v="310" actId="14100"/>
          <ac:graphicFrameMkLst>
            <pc:docMk/>
            <pc:sldMk cId="3791057902" sldId="318"/>
            <ac:graphicFrameMk id="8" creationId="{E554B5A9-463F-787B-4AE1-9E68BB8BCF8F}"/>
          </ac:graphicFrameMkLst>
        </pc:graphicFrameChg>
      </pc:sldChg>
      <pc:sldChg chg="modSp mod">
        <pc:chgData name="Jane Burke" userId="fea4b76e-c8dc-4cd7-9e15-17d2db2f25b9" providerId="ADAL" clId="{6381FD99-D937-4A96-9B8E-D88C4ADBBA09}" dt="2023-12-05T22:21:02.525" v="312" actId="2711"/>
        <pc:sldMkLst>
          <pc:docMk/>
          <pc:sldMk cId="2569069199" sldId="321"/>
        </pc:sldMkLst>
        <pc:spChg chg="mod">
          <ac:chgData name="Jane Burke" userId="fea4b76e-c8dc-4cd7-9e15-17d2db2f25b9" providerId="ADAL" clId="{6381FD99-D937-4A96-9B8E-D88C4ADBBA09}" dt="2023-12-05T22:20:57.506" v="311" actId="2711"/>
          <ac:spMkLst>
            <pc:docMk/>
            <pc:sldMk cId="2569069199" sldId="321"/>
            <ac:spMk id="5" creationId="{66D0CDEB-49EF-9DA0-1D02-76716254FEAD}"/>
          </ac:spMkLst>
        </pc:spChg>
        <pc:graphicFrameChg chg="mod">
          <ac:chgData name="Jane Burke" userId="fea4b76e-c8dc-4cd7-9e15-17d2db2f25b9" providerId="ADAL" clId="{6381FD99-D937-4A96-9B8E-D88C4ADBBA09}" dt="2023-12-05T22:21:02.525" v="312" actId="2711"/>
          <ac:graphicFrameMkLst>
            <pc:docMk/>
            <pc:sldMk cId="2569069199" sldId="321"/>
            <ac:graphicFrameMk id="3" creationId="{47BBF8F3-DA51-364C-5167-7DE55A3AB585}"/>
          </ac:graphicFrameMkLst>
        </pc:graphicFrameChg>
      </pc:sldChg>
      <pc:sldChg chg="modSp mod">
        <pc:chgData name="Jane Burke" userId="fea4b76e-c8dc-4cd7-9e15-17d2db2f25b9" providerId="ADAL" clId="{6381FD99-D937-4A96-9B8E-D88C4ADBBA09}" dt="2023-12-05T22:21:29.913" v="315" actId="14100"/>
        <pc:sldMkLst>
          <pc:docMk/>
          <pc:sldMk cId="49764174" sldId="322"/>
        </pc:sldMkLst>
        <pc:spChg chg="mod">
          <ac:chgData name="Jane Burke" userId="fea4b76e-c8dc-4cd7-9e15-17d2db2f25b9" providerId="ADAL" clId="{6381FD99-D937-4A96-9B8E-D88C4ADBBA09}" dt="2023-12-05T22:21:08.151" v="313" actId="2711"/>
          <ac:spMkLst>
            <pc:docMk/>
            <pc:sldMk cId="49764174" sldId="322"/>
            <ac:spMk id="5" creationId="{66D0CDEB-49EF-9DA0-1D02-76716254FEAD}"/>
          </ac:spMkLst>
        </pc:spChg>
        <pc:graphicFrameChg chg="mod">
          <ac:chgData name="Jane Burke" userId="fea4b76e-c8dc-4cd7-9e15-17d2db2f25b9" providerId="ADAL" clId="{6381FD99-D937-4A96-9B8E-D88C4ADBBA09}" dt="2023-12-05T22:21:29.913" v="315" actId="14100"/>
          <ac:graphicFrameMkLst>
            <pc:docMk/>
            <pc:sldMk cId="49764174" sldId="322"/>
            <ac:graphicFrameMk id="4" creationId="{76A997AA-9048-8791-F9E8-EA5A39063DE4}"/>
          </ac:graphicFrameMkLst>
        </pc:graphicFrameChg>
      </pc:sldChg>
      <pc:sldChg chg="modSp mod">
        <pc:chgData name="Jane Burke" userId="fea4b76e-c8dc-4cd7-9e15-17d2db2f25b9" providerId="ADAL" clId="{6381FD99-D937-4A96-9B8E-D88C4ADBBA09}" dt="2023-12-05T21:53:35.481" v="54" actId="2711"/>
        <pc:sldMkLst>
          <pc:docMk/>
          <pc:sldMk cId="3385862596" sldId="323"/>
        </pc:sldMkLst>
        <pc:spChg chg="mod">
          <ac:chgData name="Jane Burke" userId="fea4b76e-c8dc-4cd7-9e15-17d2db2f25b9" providerId="ADAL" clId="{6381FD99-D937-4A96-9B8E-D88C4ADBBA09}" dt="2023-12-05T21:53:35.481" v="54" actId="2711"/>
          <ac:spMkLst>
            <pc:docMk/>
            <pc:sldMk cId="3385862596" sldId="323"/>
            <ac:spMk id="5" creationId="{66D0CDEB-49EF-9DA0-1D02-76716254FEAD}"/>
          </ac:spMkLst>
        </pc:spChg>
      </pc:sldChg>
      <pc:sldChg chg="modSp mod">
        <pc:chgData name="Jane Burke" userId="fea4b76e-c8dc-4cd7-9e15-17d2db2f25b9" providerId="ADAL" clId="{6381FD99-D937-4A96-9B8E-D88C4ADBBA09}" dt="2023-12-05T22:21:25.497" v="314" actId="14100"/>
        <pc:sldMkLst>
          <pc:docMk/>
          <pc:sldMk cId="1093880116" sldId="324"/>
        </pc:sldMkLst>
        <pc:graphicFrameChg chg="mod">
          <ac:chgData name="Jane Burke" userId="fea4b76e-c8dc-4cd7-9e15-17d2db2f25b9" providerId="ADAL" clId="{6381FD99-D937-4A96-9B8E-D88C4ADBBA09}" dt="2023-12-05T22:21:25.497" v="314" actId="14100"/>
          <ac:graphicFrameMkLst>
            <pc:docMk/>
            <pc:sldMk cId="1093880116" sldId="324"/>
            <ac:graphicFrameMk id="4" creationId="{76A997AA-9048-8791-F9E8-EA5A39063DE4}"/>
          </ac:graphicFrameMkLst>
        </pc:graphicFrameChg>
      </pc:sldChg>
      <pc:sldChg chg="addSp delSp modSp new mod modClrScheme chgLayout">
        <pc:chgData name="Jane Burke" userId="fea4b76e-c8dc-4cd7-9e15-17d2db2f25b9" providerId="ADAL" clId="{6381FD99-D937-4A96-9B8E-D88C4ADBBA09}" dt="2023-12-05T21:54:00.162" v="57" actId="1076"/>
        <pc:sldMkLst>
          <pc:docMk/>
          <pc:sldMk cId="3311106872" sldId="325"/>
        </pc:sldMkLst>
        <pc:spChg chg="add mod">
          <ac:chgData name="Jane Burke" userId="fea4b76e-c8dc-4cd7-9e15-17d2db2f25b9" providerId="ADAL" clId="{6381FD99-D937-4A96-9B8E-D88C4ADBBA09}" dt="2023-12-05T21:51:27.235" v="31"/>
          <ac:spMkLst>
            <pc:docMk/>
            <pc:sldMk cId="3311106872" sldId="325"/>
            <ac:spMk id="2" creationId="{07E2E18D-BA9F-4538-2D42-5581D1271634}"/>
          </ac:spMkLst>
        </pc:spChg>
        <pc:spChg chg="add mod">
          <ac:chgData name="Jane Burke" userId="fea4b76e-c8dc-4cd7-9e15-17d2db2f25b9" providerId="ADAL" clId="{6381FD99-D937-4A96-9B8E-D88C4ADBBA09}" dt="2023-12-05T21:53:56.240" v="56" actId="1076"/>
          <ac:spMkLst>
            <pc:docMk/>
            <pc:sldMk cId="3311106872" sldId="325"/>
            <ac:spMk id="3" creationId="{069E1DE3-9943-99EA-579E-8E39D6156FE6}"/>
          </ac:spMkLst>
        </pc:spChg>
        <pc:spChg chg="add mod">
          <ac:chgData name="Jane Burke" userId="fea4b76e-c8dc-4cd7-9e15-17d2db2f25b9" providerId="ADAL" clId="{6381FD99-D937-4A96-9B8E-D88C4ADBBA09}" dt="2023-12-05T21:53:42.688" v="55" actId="255"/>
          <ac:spMkLst>
            <pc:docMk/>
            <pc:sldMk cId="3311106872" sldId="325"/>
            <ac:spMk id="4" creationId="{2C47026E-33CD-4F53-7E52-80ABFA2EDFA5}"/>
          </ac:spMkLst>
        </pc:spChg>
        <pc:graphicFrameChg chg="add del mod">
          <ac:chgData name="Jane Burke" userId="fea4b76e-c8dc-4cd7-9e15-17d2db2f25b9" providerId="ADAL" clId="{6381FD99-D937-4A96-9B8E-D88C4ADBBA09}" dt="2023-12-05T21:51:34.955" v="35"/>
          <ac:graphicFrameMkLst>
            <pc:docMk/>
            <pc:sldMk cId="3311106872" sldId="325"/>
            <ac:graphicFrameMk id="5" creationId="{32CEAEB6-8080-F01D-1AE3-969CD185893E}"/>
          </ac:graphicFrameMkLst>
        </pc:graphicFrameChg>
        <pc:picChg chg="add mod">
          <ac:chgData name="Jane Burke" userId="fea4b76e-c8dc-4cd7-9e15-17d2db2f25b9" providerId="ADAL" clId="{6381FD99-D937-4A96-9B8E-D88C4ADBBA09}" dt="2023-12-05T21:52:39.278" v="48" actId="27349"/>
          <ac:picMkLst>
            <pc:docMk/>
            <pc:sldMk cId="3311106872" sldId="325"/>
            <ac:picMk id="6" creationId="{CC857C2A-A1C7-A1AF-00CE-D19640B1D34C}"/>
          </ac:picMkLst>
        </pc:picChg>
        <pc:picChg chg="add mod">
          <ac:chgData name="Jane Burke" userId="fea4b76e-c8dc-4cd7-9e15-17d2db2f25b9" providerId="ADAL" clId="{6381FD99-D937-4A96-9B8E-D88C4ADBBA09}" dt="2023-12-05T21:54:00.162" v="57" actId="1076"/>
          <ac:picMkLst>
            <pc:docMk/>
            <pc:sldMk cId="3311106872" sldId="325"/>
            <ac:picMk id="7" creationId="{EBC5A9EC-DC01-F7F9-13D7-92E22CC9BCAF}"/>
          </ac:picMkLst>
        </pc:picChg>
      </pc:sldChg>
      <pc:sldChg chg="addSp delSp modSp add mod">
        <pc:chgData name="Jane Burke" userId="fea4b76e-c8dc-4cd7-9e15-17d2db2f25b9" providerId="ADAL" clId="{6381FD99-D937-4A96-9B8E-D88C4ADBBA09}" dt="2023-12-05T21:56:26.846" v="91" actId="113"/>
        <pc:sldMkLst>
          <pc:docMk/>
          <pc:sldMk cId="2680257683" sldId="326"/>
        </pc:sldMkLst>
        <pc:spChg chg="mod">
          <ac:chgData name="Jane Burke" userId="fea4b76e-c8dc-4cd7-9e15-17d2db2f25b9" providerId="ADAL" clId="{6381FD99-D937-4A96-9B8E-D88C4ADBBA09}" dt="2023-12-05T21:55:42.511" v="76" actId="1076"/>
          <ac:spMkLst>
            <pc:docMk/>
            <pc:sldMk cId="2680257683" sldId="326"/>
            <ac:spMk id="2" creationId="{07E2E18D-BA9F-4538-2D42-5581D1271634}"/>
          </ac:spMkLst>
        </pc:spChg>
        <pc:spChg chg="del">
          <ac:chgData name="Jane Burke" userId="fea4b76e-c8dc-4cd7-9e15-17d2db2f25b9" providerId="ADAL" clId="{6381FD99-D937-4A96-9B8E-D88C4ADBBA09}" dt="2023-12-05T21:55:11.682" v="69" actId="478"/>
          <ac:spMkLst>
            <pc:docMk/>
            <pc:sldMk cId="2680257683" sldId="326"/>
            <ac:spMk id="3" creationId="{069E1DE3-9943-99EA-579E-8E39D6156FE6}"/>
          </ac:spMkLst>
        </pc:spChg>
        <pc:spChg chg="mod">
          <ac:chgData name="Jane Burke" userId="fea4b76e-c8dc-4cd7-9e15-17d2db2f25b9" providerId="ADAL" clId="{6381FD99-D937-4A96-9B8E-D88C4ADBBA09}" dt="2023-12-05T21:56:26.846" v="91" actId="113"/>
          <ac:spMkLst>
            <pc:docMk/>
            <pc:sldMk cId="2680257683" sldId="326"/>
            <ac:spMk id="4" creationId="{2C47026E-33CD-4F53-7E52-80ABFA2EDFA5}"/>
          </ac:spMkLst>
        </pc:spChg>
        <pc:spChg chg="add del mod">
          <ac:chgData name="Jane Burke" userId="fea4b76e-c8dc-4cd7-9e15-17d2db2f25b9" providerId="ADAL" clId="{6381FD99-D937-4A96-9B8E-D88C4ADBBA09}" dt="2023-12-05T21:55:19.627" v="70" actId="478"/>
          <ac:spMkLst>
            <pc:docMk/>
            <pc:sldMk cId="2680257683" sldId="326"/>
            <ac:spMk id="8" creationId="{1DB4CEF7-96BF-B775-5F0E-ED2E5216B25C}"/>
          </ac:spMkLst>
        </pc:spChg>
        <pc:graphicFrameChg chg="add mod">
          <ac:chgData name="Jane Burke" userId="fea4b76e-c8dc-4cd7-9e15-17d2db2f25b9" providerId="ADAL" clId="{6381FD99-D937-4A96-9B8E-D88C4ADBBA09}" dt="2023-12-05T21:56:18.369" v="90" actId="255"/>
          <ac:graphicFrameMkLst>
            <pc:docMk/>
            <pc:sldMk cId="2680257683" sldId="326"/>
            <ac:graphicFrameMk id="9" creationId="{F3F7E8D2-42A3-52DC-8FCB-3D4818379175}"/>
          </ac:graphicFrameMkLst>
        </pc:graphicFrameChg>
        <pc:picChg chg="del">
          <ac:chgData name="Jane Burke" userId="fea4b76e-c8dc-4cd7-9e15-17d2db2f25b9" providerId="ADAL" clId="{6381FD99-D937-4A96-9B8E-D88C4ADBBA09}" dt="2023-12-05T21:55:20.664" v="73" actId="478"/>
          <ac:picMkLst>
            <pc:docMk/>
            <pc:sldMk cId="2680257683" sldId="326"/>
            <ac:picMk id="6" creationId="{CC857C2A-A1C7-A1AF-00CE-D19640B1D34C}"/>
          </ac:picMkLst>
        </pc:picChg>
        <pc:picChg chg="del mod">
          <ac:chgData name="Jane Burke" userId="fea4b76e-c8dc-4cd7-9e15-17d2db2f25b9" providerId="ADAL" clId="{6381FD99-D937-4A96-9B8E-D88C4ADBBA09}" dt="2023-12-05T21:55:20.224" v="72" actId="478"/>
          <ac:picMkLst>
            <pc:docMk/>
            <pc:sldMk cId="2680257683" sldId="326"/>
            <ac:picMk id="7" creationId="{EBC5A9EC-DC01-F7F9-13D7-92E22CC9BCAF}"/>
          </ac:picMkLst>
        </pc:picChg>
      </pc:sldChg>
      <pc:sldChg chg="addSp delSp modSp new mod modClrScheme chgLayout">
        <pc:chgData name="Jane Burke" userId="fea4b76e-c8dc-4cd7-9e15-17d2db2f25b9" providerId="ADAL" clId="{6381FD99-D937-4A96-9B8E-D88C4ADBBA09}" dt="2023-12-05T22:22:11.562" v="320" actId="113"/>
        <pc:sldMkLst>
          <pc:docMk/>
          <pc:sldMk cId="1152972685" sldId="327"/>
        </pc:sldMkLst>
        <pc:spChg chg="del">
          <ac:chgData name="Jane Burke" userId="fea4b76e-c8dc-4cd7-9e15-17d2db2f25b9" providerId="ADAL" clId="{6381FD99-D937-4A96-9B8E-D88C4ADBBA09}" dt="2023-12-05T22:00:51.210" v="93" actId="700"/>
          <ac:spMkLst>
            <pc:docMk/>
            <pc:sldMk cId="1152972685" sldId="327"/>
            <ac:spMk id="2" creationId="{B12EAA4F-B615-907F-BB24-762E4AAFDC53}"/>
          </ac:spMkLst>
        </pc:spChg>
        <pc:spChg chg="del">
          <ac:chgData name="Jane Burke" userId="fea4b76e-c8dc-4cd7-9e15-17d2db2f25b9" providerId="ADAL" clId="{6381FD99-D937-4A96-9B8E-D88C4ADBBA09}" dt="2023-12-05T22:00:51.210" v="93" actId="700"/>
          <ac:spMkLst>
            <pc:docMk/>
            <pc:sldMk cId="1152972685" sldId="327"/>
            <ac:spMk id="3" creationId="{61333187-4CB2-D1D1-69F3-8E8B560D67B6}"/>
          </ac:spMkLst>
        </pc:spChg>
        <pc:spChg chg="add mod">
          <ac:chgData name="Jane Burke" userId="fea4b76e-c8dc-4cd7-9e15-17d2db2f25b9" providerId="ADAL" clId="{6381FD99-D937-4A96-9B8E-D88C4ADBBA09}" dt="2023-12-05T22:21:58.272" v="317" actId="113"/>
          <ac:spMkLst>
            <pc:docMk/>
            <pc:sldMk cId="1152972685" sldId="327"/>
            <ac:spMk id="4" creationId="{CA82F2E9-3E55-A4C9-414D-DEED45B0798C}"/>
          </ac:spMkLst>
        </pc:spChg>
        <pc:graphicFrameChg chg="add mod modGraphic">
          <ac:chgData name="Jane Burke" userId="fea4b76e-c8dc-4cd7-9e15-17d2db2f25b9" providerId="ADAL" clId="{6381FD99-D937-4A96-9B8E-D88C4ADBBA09}" dt="2023-12-05T22:22:11.562" v="320" actId="113"/>
          <ac:graphicFrameMkLst>
            <pc:docMk/>
            <pc:sldMk cId="1152972685" sldId="327"/>
            <ac:graphicFrameMk id="2" creationId="{A9BCBB07-E346-E311-0CE2-DEF4DDEB8B2A}"/>
          </ac:graphicFrameMkLst>
        </pc:graphicFrameChg>
        <pc:picChg chg="add mod">
          <ac:chgData name="Jane Burke" userId="fea4b76e-c8dc-4cd7-9e15-17d2db2f25b9" providerId="ADAL" clId="{6381FD99-D937-4A96-9B8E-D88C4ADBBA09}" dt="2023-12-05T22:05:00.362" v="116"/>
          <ac:picMkLst>
            <pc:docMk/>
            <pc:sldMk cId="1152972685" sldId="327"/>
            <ac:picMk id="3" creationId="{42BE723E-3FE4-B3FA-0464-712906344422}"/>
          </ac:picMkLst>
        </pc:picChg>
        <pc:picChg chg="add mod">
          <ac:chgData name="Jane Burke" userId="fea4b76e-c8dc-4cd7-9e15-17d2db2f25b9" providerId="ADAL" clId="{6381FD99-D937-4A96-9B8E-D88C4ADBBA09}" dt="2023-12-05T22:05:48.469" v="124" actId="29295"/>
          <ac:picMkLst>
            <pc:docMk/>
            <pc:sldMk cId="1152972685" sldId="327"/>
            <ac:picMk id="5" creationId="{6B7340A9-1295-F696-EEF4-28A69D5B4516}"/>
          </ac:picMkLst>
        </pc:picChg>
        <pc:picChg chg="add mod">
          <ac:chgData name="Jane Burke" userId="fea4b76e-c8dc-4cd7-9e15-17d2db2f25b9" providerId="ADAL" clId="{6381FD99-D937-4A96-9B8E-D88C4ADBBA09}" dt="2023-12-05T22:06:18.104" v="127" actId="1076"/>
          <ac:picMkLst>
            <pc:docMk/>
            <pc:sldMk cId="1152972685" sldId="327"/>
            <ac:picMk id="6" creationId="{E73F52C6-3EED-6E48-0AB9-6DC8F54E9CEA}"/>
          </ac:picMkLst>
        </pc:picChg>
      </pc:sldChg>
      <pc:sldChg chg="addSp delSp modSp new mod modClrScheme chgLayout">
        <pc:chgData name="Jane Burke" userId="fea4b76e-c8dc-4cd7-9e15-17d2db2f25b9" providerId="ADAL" clId="{6381FD99-D937-4A96-9B8E-D88C4ADBBA09}" dt="2023-12-05T22:22:29.611" v="321" actId="2711"/>
        <pc:sldMkLst>
          <pc:docMk/>
          <pc:sldMk cId="3344478699" sldId="328"/>
        </pc:sldMkLst>
        <pc:spChg chg="add mod">
          <ac:chgData name="Jane Burke" userId="fea4b76e-c8dc-4cd7-9e15-17d2db2f25b9" providerId="ADAL" clId="{6381FD99-D937-4A96-9B8E-D88C4ADBBA09}" dt="2023-12-05T22:22:29.611" v="321" actId="2711"/>
          <ac:spMkLst>
            <pc:docMk/>
            <pc:sldMk cId="3344478699" sldId="328"/>
            <ac:spMk id="2" creationId="{04D18107-1D57-7A54-D2D1-0B9ACE6CF435}"/>
          </ac:spMkLst>
        </pc:spChg>
        <pc:spChg chg="add mod">
          <ac:chgData name="Jane Burke" userId="fea4b76e-c8dc-4cd7-9e15-17d2db2f25b9" providerId="ADAL" clId="{6381FD99-D937-4A96-9B8E-D88C4ADBBA09}" dt="2023-12-05T22:11:46.380" v="175" actId="20577"/>
          <ac:spMkLst>
            <pc:docMk/>
            <pc:sldMk cId="3344478699" sldId="328"/>
            <ac:spMk id="3" creationId="{00AD232F-EF0C-95E0-9BDE-2C2670C62CE7}"/>
          </ac:spMkLst>
        </pc:spChg>
        <pc:spChg chg="add del">
          <ac:chgData name="Jane Burke" userId="fea4b76e-c8dc-4cd7-9e15-17d2db2f25b9" providerId="ADAL" clId="{6381FD99-D937-4A96-9B8E-D88C4ADBBA09}" dt="2023-12-05T22:07:40.583" v="134"/>
          <ac:spMkLst>
            <pc:docMk/>
            <pc:sldMk cId="3344478699" sldId="328"/>
            <ac:spMk id="10" creationId="{124B5ECD-E203-533E-10F2-BEB89CDCC316}"/>
          </ac:spMkLst>
        </pc:spChg>
        <pc:spChg chg="add del">
          <ac:chgData name="Jane Burke" userId="fea4b76e-c8dc-4cd7-9e15-17d2db2f25b9" providerId="ADAL" clId="{6381FD99-D937-4A96-9B8E-D88C4ADBBA09}" dt="2023-12-05T22:07:40.583" v="134"/>
          <ac:spMkLst>
            <pc:docMk/>
            <pc:sldMk cId="3344478699" sldId="328"/>
            <ac:spMk id="11" creationId="{34A9BB16-7151-3488-329C-FF792F673D97}"/>
          </ac:spMkLst>
        </pc:spChg>
        <pc:spChg chg="add del">
          <ac:chgData name="Jane Burke" userId="fea4b76e-c8dc-4cd7-9e15-17d2db2f25b9" providerId="ADAL" clId="{6381FD99-D937-4A96-9B8E-D88C4ADBBA09}" dt="2023-12-05T22:07:40.583" v="134"/>
          <ac:spMkLst>
            <pc:docMk/>
            <pc:sldMk cId="3344478699" sldId="328"/>
            <ac:spMk id="12" creationId="{2D714C2A-CBF4-07A1-6803-0AF26C6DB42E}"/>
          </ac:spMkLst>
        </pc:spChg>
        <pc:spChg chg="add del">
          <ac:chgData name="Jane Burke" userId="fea4b76e-c8dc-4cd7-9e15-17d2db2f25b9" providerId="ADAL" clId="{6381FD99-D937-4A96-9B8E-D88C4ADBBA09}" dt="2023-12-05T22:07:40.583" v="134"/>
          <ac:spMkLst>
            <pc:docMk/>
            <pc:sldMk cId="3344478699" sldId="328"/>
            <ac:spMk id="13" creationId="{226A9A7C-3DFE-545C-B217-5AE3F753625D}"/>
          </ac:spMkLst>
        </pc:spChg>
        <pc:spChg chg="add del">
          <ac:chgData name="Jane Burke" userId="fea4b76e-c8dc-4cd7-9e15-17d2db2f25b9" providerId="ADAL" clId="{6381FD99-D937-4A96-9B8E-D88C4ADBBA09}" dt="2023-12-05T22:07:40.583" v="134"/>
          <ac:spMkLst>
            <pc:docMk/>
            <pc:sldMk cId="3344478699" sldId="328"/>
            <ac:spMk id="14" creationId="{2187F8B2-54E5-879C-3C1E-CFDADDF3B86E}"/>
          </ac:spMkLst>
        </pc:spChg>
        <pc:spChg chg="add del">
          <ac:chgData name="Jane Burke" userId="fea4b76e-c8dc-4cd7-9e15-17d2db2f25b9" providerId="ADAL" clId="{6381FD99-D937-4A96-9B8E-D88C4ADBBA09}" dt="2023-12-05T22:07:40.583" v="134"/>
          <ac:spMkLst>
            <pc:docMk/>
            <pc:sldMk cId="3344478699" sldId="328"/>
            <ac:spMk id="15" creationId="{8EA680DD-CED7-8F51-C320-B14C0EC7381B}"/>
          </ac:spMkLst>
        </pc:spChg>
        <pc:spChg chg="add del">
          <ac:chgData name="Jane Burke" userId="fea4b76e-c8dc-4cd7-9e15-17d2db2f25b9" providerId="ADAL" clId="{6381FD99-D937-4A96-9B8E-D88C4ADBBA09}" dt="2023-12-05T22:07:40.583" v="134"/>
          <ac:spMkLst>
            <pc:docMk/>
            <pc:sldMk cId="3344478699" sldId="328"/>
            <ac:spMk id="16" creationId="{D4B72797-60F1-316B-790E-B6FBADC6FAA2}"/>
          </ac:spMkLst>
        </pc:spChg>
        <pc:spChg chg="add del">
          <ac:chgData name="Jane Burke" userId="fea4b76e-c8dc-4cd7-9e15-17d2db2f25b9" providerId="ADAL" clId="{6381FD99-D937-4A96-9B8E-D88C4ADBBA09}" dt="2023-12-05T22:07:40.583" v="134"/>
          <ac:spMkLst>
            <pc:docMk/>
            <pc:sldMk cId="3344478699" sldId="328"/>
            <ac:spMk id="17" creationId="{BE236604-D62B-9B25-7618-225BE74C4ADB}"/>
          </ac:spMkLst>
        </pc:spChg>
        <pc:picChg chg="add del">
          <ac:chgData name="Jane Burke" userId="fea4b76e-c8dc-4cd7-9e15-17d2db2f25b9" providerId="ADAL" clId="{6381FD99-D937-4A96-9B8E-D88C4ADBBA09}" dt="2023-12-05T22:07:40.583" v="134"/>
          <ac:picMkLst>
            <pc:docMk/>
            <pc:sldMk cId="3344478699" sldId="328"/>
            <ac:picMk id="4" creationId="{61622E27-2C35-4D18-BF2A-F4900D376567}"/>
          </ac:picMkLst>
        </pc:picChg>
        <pc:picChg chg="add del">
          <ac:chgData name="Jane Burke" userId="fea4b76e-c8dc-4cd7-9e15-17d2db2f25b9" providerId="ADAL" clId="{6381FD99-D937-4A96-9B8E-D88C4ADBBA09}" dt="2023-12-05T22:07:40.583" v="134"/>
          <ac:picMkLst>
            <pc:docMk/>
            <pc:sldMk cId="3344478699" sldId="328"/>
            <ac:picMk id="5" creationId="{A0D60FE2-58AD-1B54-93ED-B84B26817D77}"/>
          </ac:picMkLst>
        </pc:picChg>
        <pc:picChg chg="add del">
          <ac:chgData name="Jane Burke" userId="fea4b76e-c8dc-4cd7-9e15-17d2db2f25b9" providerId="ADAL" clId="{6381FD99-D937-4A96-9B8E-D88C4ADBBA09}" dt="2023-12-05T22:07:40.583" v="134"/>
          <ac:picMkLst>
            <pc:docMk/>
            <pc:sldMk cId="3344478699" sldId="328"/>
            <ac:picMk id="6" creationId="{0DD9E753-DFEB-7B4B-611D-5D4B4E86CDD2}"/>
          </ac:picMkLst>
        </pc:picChg>
        <pc:picChg chg="add del">
          <ac:chgData name="Jane Burke" userId="fea4b76e-c8dc-4cd7-9e15-17d2db2f25b9" providerId="ADAL" clId="{6381FD99-D937-4A96-9B8E-D88C4ADBBA09}" dt="2023-12-05T22:07:40.583" v="134"/>
          <ac:picMkLst>
            <pc:docMk/>
            <pc:sldMk cId="3344478699" sldId="328"/>
            <ac:picMk id="7" creationId="{7E4337D2-F3AE-F430-A8E6-962F6CCBCC9A}"/>
          </ac:picMkLst>
        </pc:picChg>
        <pc:picChg chg="add del">
          <ac:chgData name="Jane Burke" userId="fea4b76e-c8dc-4cd7-9e15-17d2db2f25b9" providerId="ADAL" clId="{6381FD99-D937-4A96-9B8E-D88C4ADBBA09}" dt="2023-12-05T22:07:40.583" v="134"/>
          <ac:picMkLst>
            <pc:docMk/>
            <pc:sldMk cId="3344478699" sldId="328"/>
            <ac:picMk id="8" creationId="{03D29E06-7188-4FA0-E9E7-6805768CBD73}"/>
          </ac:picMkLst>
        </pc:picChg>
        <pc:picChg chg="add del">
          <ac:chgData name="Jane Burke" userId="fea4b76e-c8dc-4cd7-9e15-17d2db2f25b9" providerId="ADAL" clId="{6381FD99-D937-4A96-9B8E-D88C4ADBBA09}" dt="2023-12-05T22:07:40.583" v="134"/>
          <ac:picMkLst>
            <pc:docMk/>
            <pc:sldMk cId="3344478699" sldId="328"/>
            <ac:picMk id="9" creationId="{9601ADA1-DFFB-412C-9477-1372F7C9DF70}"/>
          </ac:picMkLst>
        </pc:picChg>
        <pc:picChg chg="add mod">
          <ac:chgData name="Jane Burke" userId="fea4b76e-c8dc-4cd7-9e15-17d2db2f25b9" providerId="ADAL" clId="{6381FD99-D937-4A96-9B8E-D88C4ADBBA09}" dt="2023-12-05T22:13:24.251" v="184" actId="12788"/>
          <ac:picMkLst>
            <pc:docMk/>
            <pc:sldMk cId="3344478699" sldId="328"/>
            <ac:picMk id="18" creationId="{61622E27-2C35-4D18-BF2A-F4900D376567}"/>
          </ac:picMkLst>
        </pc:picChg>
        <pc:picChg chg="add mod">
          <ac:chgData name="Jane Burke" userId="fea4b76e-c8dc-4cd7-9e15-17d2db2f25b9" providerId="ADAL" clId="{6381FD99-D937-4A96-9B8E-D88C4ADBBA09}" dt="2023-12-05T22:13:26.402" v="185" actId="465"/>
          <ac:picMkLst>
            <pc:docMk/>
            <pc:sldMk cId="3344478699" sldId="328"/>
            <ac:picMk id="19" creationId="{51434029-BC1D-F1D1-D0EE-5DFCACE2A7D1}"/>
          </ac:picMkLst>
        </pc:picChg>
        <pc:picChg chg="add mod">
          <ac:chgData name="Jane Burke" userId="fea4b76e-c8dc-4cd7-9e15-17d2db2f25b9" providerId="ADAL" clId="{6381FD99-D937-4A96-9B8E-D88C4ADBBA09}" dt="2023-12-05T22:13:26.402" v="185" actId="465"/>
          <ac:picMkLst>
            <pc:docMk/>
            <pc:sldMk cId="3344478699" sldId="328"/>
            <ac:picMk id="20" creationId="{BAD1A406-7D45-C74E-015F-D8228AF58120}"/>
          </ac:picMkLst>
        </pc:picChg>
        <pc:picChg chg="add mod">
          <ac:chgData name="Jane Burke" userId="fea4b76e-c8dc-4cd7-9e15-17d2db2f25b9" providerId="ADAL" clId="{6381FD99-D937-4A96-9B8E-D88C4ADBBA09}" dt="2023-12-05T22:13:26.402" v="185" actId="465"/>
          <ac:picMkLst>
            <pc:docMk/>
            <pc:sldMk cId="3344478699" sldId="328"/>
            <ac:picMk id="21" creationId="{BF977912-0AA5-6F34-D605-169DEFC160D6}"/>
          </ac:picMkLst>
        </pc:picChg>
        <pc:picChg chg="add mod">
          <ac:chgData name="Jane Burke" userId="fea4b76e-c8dc-4cd7-9e15-17d2db2f25b9" providerId="ADAL" clId="{6381FD99-D937-4A96-9B8E-D88C4ADBBA09}" dt="2023-12-05T22:13:26.402" v="185" actId="465"/>
          <ac:picMkLst>
            <pc:docMk/>
            <pc:sldMk cId="3344478699" sldId="328"/>
            <ac:picMk id="22" creationId="{9293408F-E5C6-ABB5-DDFE-A236BA7AB928}"/>
          </ac:picMkLst>
        </pc:picChg>
        <pc:picChg chg="add mod">
          <ac:chgData name="Jane Burke" userId="fea4b76e-c8dc-4cd7-9e15-17d2db2f25b9" providerId="ADAL" clId="{6381FD99-D937-4A96-9B8E-D88C4ADBBA09}" dt="2023-12-05T22:13:24.251" v="184" actId="12788"/>
          <ac:picMkLst>
            <pc:docMk/>
            <pc:sldMk cId="3344478699" sldId="328"/>
            <ac:picMk id="23" creationId="{9601ADA1-DFFB-412C-9477-1372F7C9DF70}"/>
          </ac:picMkLst>
        </pc:picChg>
        <pc:picChg chg="add del">
          <ac:chgData name="Jane Burke" userId="fea4b76e-c8dc-4cd7-9e15-17d2db2f25b9" providerId="ADAL" clId="{6381FD99-D937-4A96-9B8E-D88C4ADBBA09}" dt="2023-12-05T22:07:40.583" v="134"/>
          <ac:picMkLst>
            <pc:docMk/>
            <pc:sldMk cId="3344478699" sldId="328"/>
            <ac:picMk id="1026" creationId="{7BC1D3DD-ECA9-02D5-900C-7C7B8AA360A2}"/>
          </ac:picMkLst>
        </pc:picChg>
      </pc:sldChg>
      <pc:sldChg chg="modSp new del mod">
        <pc:chgData name="Jane Burke" userId="fea4b76e-c8dc-4cd7-9e15-17d2db2f25b9" providerId="ADAL" clId="{6381FD99-D937-4A96-9B8E-D88C4ADBBA09}" dt="2023-12-05T22:14:18.007" v="206" actId="47"/>
        <pc:sldMkLst>
          <pc:docMk/>
          <pc:sldMk cId="2048929188" sldId="329"/>
        </pc:sldMkLst>
        <pc:spChg chg="mod">
          <ac:chgData name="Jane Burke" userId="fea4b76e-c8dc-4cd7-9e15-17d2db2f25b9" providerId="ADAL" clId="{6381FD99-D937-4A96-9B8E-D88C4ADBBA09}" dt="2023-12-05T22:14:03.951" v="202" actId="20577"/>
          <ac:spMkLst>
            <pc:docMk/>
            <pc:sldMk cId="2048929188" sldId="329"/>
            <ac:spMk id="2" creationId="{F7B3E6B2-3CF6-1DB4-FBF7-C103A79B135F}"/>
          </ac:spMkLst>
        </pc:spChg>
      </pc:sldChg>
      <pc:sldChg chg="addSp delSp modSp add mod ord">
        <pc:chgData name="Jane Burke" userId="fea4b76e-c8dc-4cd7-9e15-17d2db2f25b9" providerId="ADAL" clId="{6381FD99-D937-4A96-9B8E-D88C4ADBBA09}" dt="2023-12-05T22:15:27.025" v="238" actId="207"/>
        <pc:sldMkLst>
          <pc:docMk/>
          <pc:sldMk cId="438734708" sldId="330"/>
        </pc:sldMkLst>
        <pc:spChg chg="mod">
          <ac:chgData name="Jane Burke" userId="fea4b76e-c8dc-4cd7-9e15-17d2db2f25b9" providerId="ADAL" clId="{6381FD99-D937-4A96-9B8E-D88C4ADBBA09}" dt="2023-12-05T22:14:22.446" v="221" actId="20577"/>
          <ac:spMkLst>
            <pc:docMk/>
            <pc:sldMk cId="438734708" sldId="330"/>
            <ac:spMk id="5" creationId="{66D0CDEB-49EF-9DA0-1D02-76716254FEAD}"/>
          </ac:spMkLst>
        </pc:spChg>
        <pc:spChg chg="add mod">
          <ac:chgData name="Jane Burke" userId="fea4b76e-c8dc-4cd7-9e15-17d2db2f25b9" providerId="ADAL" clId="{6381FD99-D937-4A96-9B8E-D88C4ADBBA09}" dt="2023-12-05T22:15:27.025" v="238" actId="207"/>
          <ac:spMkLst>
            <pc:docMk/>
            <pc:sldMk cId="438734708" sldId="330"/>
            <ac:spMk id="6" creationId="{FEE130F7-66E7-A8B3-6DEE-73D837358C70}"/>
          </ac:spMkLst>
        </pc:spChg>
        <pc:graphicFrameChg chg="del">
          <ac:chgData name="Jane Burke" userId="fea4b76e-c8dc-4cd7-9e15-17d2db2f25b9" providerId="ADAL" clId="{6381FD99-D937-4A96-9B8E-D88C4ADBBA09}" dt="2023-12-05T22:14:26.158" v="222" actId="478"/>
          <ac:graphicFrameMkLst>
            <pc:docMk/>
            <pc:sldMk cId="438734708" sldId="330"/>
            <ac:graphicFrameMk id="4" creationId="{76A997AA-9048-8791-F9E8-EA5A39063DE4}"/>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thekonterragroup-my.sharepoint.com/personal/jburke_thekonterragroup_onmicrosoft_com/Documents/Documents/1.%20QA%20Work/UNICEF%20CBA%20Afghanistan/4.%20Evaluation/5%20pager/graphics%20for%20afghanistan%20CBA%205%20pager.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Univers Light" panose="020B0403020202020204" pitchFamily="34" charset="0"/>
                <a:ea typeface="+mn-ea"/>
                <a:cs typeface="+mn-cs"/>
              </a:defRPr>
            </a:pPr>
            <a:r>
              <a:rPr lang="en-AU" sz="1800">
                <a:latin typeface="Univers Light" panose="020B0403020202020204" pitchFamily="34" charset="0"/>
              </a:rPr>
              <a:t>What have been the effects of cash transfer programmes on relationships within your household</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Univers Light" panose="020B0403020202020204" pitchFamily="34" charset="0"/>
              <a:ea typeface="+mn-ea"/>
              <a:cs typeface="+mn-cs"/>
            </a:defRPr>
          </a:pPr>
          <a:endParaRPr lang="en-US"/>
        </a:p>
      </c:txPr>
    </c:title>
    <c:autoTitleDeleted val="0"/>
    <c:plotArea>
      <c:layout/>
      <c:pieChart>
        <c:varyColors val="1"/>
        <c:ser>
          <c:idx val="0"/>
          <c:order val="0"/>
          <c:dPt>
            <c:idx val="0"/>
            <c:bubble3D val="0"/>
            <c:spPr>
              <a:solidFill>
                <a:schemeClr val="accent2"/>
              </a:solidFill>
              <a:ln w="19050">
                <a:solidFill>
                  <a:schemeClr val="lt1"/>
                </a:solidFill>
              </a:ln>
              <a:effectLst/>
            </c:spPr>
            <c:extLst>
              <c:ext xmlns:c16="http://schemas.microsoft.com/office/drawing/2014/chart" uri="{C3380CC4-5D6E-409C-BE32-E72D297353CC}">
                <c16:uniqueId val="{00000001-2778-4FFB-BE14-8EB4B7ABBE30}"/>
              </c:ext>
            </c:extLst>
          </c:dPt>
          <c:dPt>
            <c:idx val="1"/>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3-2778-4FFB-BE14-8EB4B7ABBE3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778-4FFB-BE14-8EB4B7ABBE30}"/>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Univers Light" panose="020B0403020202020204" pitchFamily="34" charset="0"/>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'[graphics for afghanistan CBA 5 pager.xlsx]gender relations'!$A$2:$A$4</c:f>
              <c:strCache>
                <c:ptCount val="3"/>
                <c:pt idx="0">
                  <c:v>Decreased tensions</c:v>
                </c:pt>
                <c:pt idx="1">
                  <c:v>No change</c:v>
                </c:pt>
                <c:pt idx="2">
                  <c:v>Created tensions</c:v>
                </c:pt>
              </c:strCache>
            </c:strRef>
          </c:cat>
          <c:val>
            <c:numRef>
              <c:f>'[graphics for afghanistan CBA 5 pager.xlsx]gender relations'!$B$2:$B$4</c:f>
              <c:numCache>
                <c:formatCode>0%</c:formatCode>
                <c:ptCount val="3"/>
                <c:pt idx="0">
                  <c:v>0.56000000000000005</c:v>
                </c:pt>
                <c:pt idx="1">
                  <c:v>0.44</c:v>
                </c:pt>
                <c:pt idx="2" formatCode="0.0%">
                  <c:v>1E-3</c:v>
                </c:pt>
              </c:numCache>
            </c:numRef>
          </c:val>
          <c:extLst>
            <c:ext xmlns:c16="http://schemas.microsoft.com/office/drawing/2014/chart" uri="{C3380CC4-5D6E-409C-BE32-E72D297353CC}">
              <c16:uniqueId val="{00000006-2778-4FFB-BE14-8EB4B7ABBE30}"/>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Univers Light" panose="020B0403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34F3DF-0E02-4705-8F93-0D62FFE3B175}"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en-AU"/>
        </a:p>
      </dgm:t>
    </dgm:pt>
    <dgm:pt modelId="{12CA208D-D0BA-4296-A781-C9D223AA8F44}">
      <dgm:prSet phldrT="[Text]" custT="1"/>
      <dgm:spPr/>
      <dgm:t>
        <a:bodyPr/>
        <a:lstStyle/>
        <a:p>
          <a:r>
            <a:rPr lang="en-AU" sz="1200" dirty="0">
              <a:latin typeface="Univers" panose="020B0503020202020204" pitchFamily="34" charset="0"/>
            </a:rPr>
            <a:t>Humanitarian cash programmes:  early support and emergencies </a:t>
          </a:r>
        </a:p>
        <a:p>
          <a:r>
            <a:rPr lang="en-AU" sz="1200" dirty="0">
              <a:latin typeface="Univers" panose="020B0503020202020204" pitchFamily="34" charset="0"/>
            </a:rPr>
            <a:t>(1-3 months)</a:t>
          </a:r>
        </a:p>
      </dgm:t>
    </dgm:pt>
    <dgm:pt modelId="{533109B3-EF86-4820-B38E-FAB5D91CEE76}" type="parTrans" cxnId="{1ECDAC3A-C4C4-4C7F-BE69-5D18E28E4D46}">
      <dgm:prSet/>
      <dgm:spPr/>
      <dgm:t>
        <a:bodyPr/>
        <a:lstStyle/>
        <a:p>
          <a:endParaRPr lang="en-AU" sz="1200"/>
        </a:p>
      </dgm:t>
    </dgm:pt>
    <dgm:pt modelId="{FED41147-BC42-4734-B28B-159793EDF454}" type="sibTrans" cxnId="{1ECDAC3A-C4C4-4C7F-BE69-5D18E28E4D46}">
      <dgm:prSet/>
      <dgm:spPr/>
      <dgm:t>
        <a:bodyPr/>
        <a:lstStyle/>
        <a:p>
          <a:endParaRPr lang="en-AU" sz="1200"/>
        </a:p>
      </dgm:t>
    </dgm:pt>
    <dgm:pt modelId="{1FC407EE-9A43-4B1C-982C-878A504C60D8}">
      <dgm:prSet phldrT="[Text]" custT="1"/>
      <dgm:spPr/>
      <dgm:t>
        <a:bodyPr/>
        <a:lstStyle/>
        <a:p>
          <a:r>
            <a:rPr lang="en-AU" sz="1200" dirty="0">
              <a:latin typeface="Univers" panose="020B0503020202020204" pitchFamily="34" charset="0"/>
            </a:rPr>
            <a:t>Regular cash to households every month (planned for 3 years)</a:t>
          </a:r>
        </a:p>
      </dgm:t>
    </dgm:pt>
    <dgm:pt modelId="{D96F8C00-82EC-44C4-A083-9CDCFD450AD9}" type="parTrans" cxnId="{3DCB2F57-B05C-42EE-8AA8-18EC36DE35FF}">
      <dgm:prSet/>
      <dgm:spPr/>
      <dgm:t>
        <a:bodyPr/>
        <a:lstStyle/>
        <a:p>
          <a:endParaRPr lang="en-AU" sz="1200"/>
        </a:p>
      </dgm:t>
    </dgm:pt>
    <dgm:pt modelId="{7B89010D-46A7-4CFD-91B2-FE97F87B09F9}" type="sibTrans" cxnId="{3DCB2F57-B05C-42EE-8AA8-18EC36DE35FF}">
      <dgm:prSet/>
      <dgm:spPr/>
      <dgm:t>
        <a:bodyPr/>
        <a:lstStyle/>
        <a:p>
          <a:endParaRPr lang="en-AU" sz="1200"/>
        </a:p>
      </dgm:t>
    </dgm:pt>
    <dgm:pt modelId="{61E34F9B-9461-4BF8-A4EF-D13708856FDE}">
      <dgm:prSet phldrT="[Text]" custT="1"/>
      <dgm:spPr/>
      <dgm:t>
        <a:bodyPr/>
        <a:lstStyle/>
        <a:p>
          <a:r>
            <a:rPr lang="en-AU" sz="1200" dirty="0">
              <a:latin typeface="Univers" panose="020B0503020202020204" pitchFamily="34" charset="0"/>
            </a:rPr>
            <a:t>Cash+: achieve specific sector outcomes </a:t>
          </a:r>
        </a:p>
        <a:p>
          <a:r>
            <a:rPr lang="en-AU" sz="1200" dirty="0">
              <a:latin typeface="Univers" panose="020B0503020202020204" pitchFamily="34" charset="0"/>
            </a:rPr>
            <a:t>(up to 1 year)</a:t>
          </a:r>
        </a:p>
      </dgm:t>
    </dgm:pt>
    <dgm:pt modelId="{4256FE67-EAFB-4D2A-811F-DF408F91D193}" type="parTrans" cxnId="{CA361762-C6CC-4218-9FCF-39AABB6674C4}">
      <dgm:prSet/>
      <dgm:spPr/>
      <dgm:t>
        <a:bodyPr/>
        <a:lstStyle/>
        <a:p>
          <a:endParaRPr lang="en-US" sz="1200"/>
        </a:p>
      </dgm:t>
    </dgm:pt>
    <dgm:pt modelId="{4A36C16D-A73D-4106-B66B-A07DECE17D19}" type="sibTrans" cxnId="{CA361762-C6CC-4218-9FCF-39AABB6674C4}">
      <dgm:prSet/>
      <dgm:spPr/>
      <dgm:t>
        <a:bodyPr/>
        <a:lstStyle/>
        <a:p>
          <a:endParaRPr lang="en-US" sz="1200"/>
        </a:p>
      </dgm:t>
    </dgm:pt>
    <dgm:pt modelId="{0E150DCF-F998-43AF-BA5D-F997D2F59594}" type="pres">
      <dgm:prSet presAssocID="{9634F3DF-0E02-4705-8F93-0D62FFE3B175}" presName="Name0" presStyleCnt="0">
        <dgm:presLayoutVars>
          <dgm:dir/>
          <dgm:resizeHandles val="exact"/>
        </dgm:presLayoutVars>
      </dgm:prSet>
      <dgm:spPr/>
    </dgm:pt>
    <dgm:pt modelId="{DA9F6A69-13C5-4E61-B957-50EDA8B628FA}" type="pres">
      <dgm:prSet presAssocID="{9634F3DF-0E02-4705-8F93-0D62FFE3B175}" presName="fgShape" presStyleLbl="fgShp" presStyleIdx="0" presStyleCnt="1" custScaleY="136651" custLinFactNeighborX="995" custLinFactNeighborY="33333"/>
      <dgm:spPr/>
    </dgm:pt>
    <dgm:pt modelId="{8E61BD93-F4A5-474D-A706-F3DC0B1646C4}" type="pres">
      <dgm:prSet presAssocID="{9634F3DF-0E02-4705-8F93-0D62FFE3B175}" presName="linComp" presStyleCnt="0"/>
      <dgm:spPr/>
    </dgm:pt>
    <dgm:pt modelId="{EC1390B7-C03B-498E-93E9-D1304348FA6A}" type="pres">
      <dgm:prSet presAssocID="{12CA208D-D0BA-4296-A781-C9D223AA8F44}" presName="compNode" presStyleCnt="0"/>
      <dgm:spPr/>
    </dgm:pt>
    <dgm:pt modelId="{5AC92488-012A-4817-82BA-8343174F5115}" type="pres">
      <dgm:prSet presAssocID="{12CA208D-D0BA-4296-A781-C9D223AA8F44}" presName="bkgdShape" presStyleLbl="node1" presStyleIdx="0" presStyleCnt="3"/>
      <dgm:spPr/>
    </dgm:pt>
    <dgm:pt modelId="{617339D4-2194-4C9B-BED7-7EBB644CF3B3}" type="pres">
      <dgm:prSet presAssocID="{12CA208D-D0BA-4296-A781-C9D223AA8F44}" presName="nodeTx" presStyleLbl="node1" presStyleIdx="0" presStyleCnt="3">
        <dgm:presLayoutVars>
          <dgm:bulletEnabled val="1"/>
        </dgm:presLayoutVars>
      </dgm:prSet>
      <dgm:spPr/>
    </dgm:pt>
    <dgm:pt modelId="{A0D5FC80-FAFC-4E67-8821-C8C2B01E361B}" type="pres">
      <dgm:prSet presAssocID="{12CA208D-D0BA-4296-A781-C9D223AA8F44}" presName="invisiNode" presStyleLbl="node1" presStyleIdx="0" presStyleCnt="3"/>
      <dgm:spPr/>
    </dgm:pt>
    <dgm:pt modelId="{A5989042-8F4E-42C2-AF50-5A310CBD1D49}" type="pres">
      <dgm:prSet presAssocID="{12CA208D-D0BA-4296-A781-C9D223AA8F44}" presName="imagNode"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iren with solid fill"/>
        </a:ext>
      </dgm:extLst>
    </dgm:pt>
    <dgm:pt modelId="{5D797B71-5A97-4A4A-A45A-FE8B90821A5A}" type="pres">
      <dgm:prSet presAssocID="{FED41147-BC42-4734-B28B-159793EDF454}" presName="sibTrans" presStyleLbl="sibTrans2D1" presStyleIdx="0" presStyleCnt="0"/>
      <dgm:spPr/>
    </dgm:pt>
    <dgm:pt modelId="{31C9A891-382E-40F3-88F5-87B1E965F3D7}" type="pres">
      <dgm:prSet presAssocID="{61E34F9B-9461-4BF8-A4EF-D13708856FDE}" presName="compNode" presStyleCnt="0"/>
      <dgm:spPr/>
    </dgm:pt>
    <dgm:pt modelId="{ECE40083-349E-413A-94A7-D7986B0CB374}" type="pres">
      <dgm:prSet presAssocID="{61E34F9B-9461-4BF8-A4EF-D13708856FDE}" presName="bkgdShape" presStyleLbl="node1" presStyleIdx="1" presStyleCnt="3"/>
      <dgm:spPr/>
    </dgm:pt>
    <dgm:pt modelId="{D974353A-9483-40BC-BC78-5810ABE80768}" type="pres">
      <dgm:prSet presAssocID="{61E34F9B-9461-4BF8-A4EF-D13708856FDE}" presName="nodeTx" presStyleLbl="node1" presStyleIdx="1" presStyleCnt="3">
        <dgm:presLayoutVars>
          <dgm:bulletEnabled val="1"/>
        </dgm:presLayoutVars>
      </dgm:prSet>
      <dgm:spPr/>
    </dgm:pt>
    <dgm:pt modelId="{6C3BDA78-BECA-4DE5-BF08-CA1FAEF9845E}" type="pres">
      <dgm:prSet presAssocID="{61E34F9B-9461-4BF8-A4EF-D13708856FDE}" presName="invisiNode" presStyleLbl="node1" presStyleIdx="1" presStyleCnt="3"/>
      <dgm:spPr/>
    </dgm:pt>
    <dgm:pt modelId="{1FCEC060-AF4B-4EE6-8FB8-7090D2D23935}" type="pres">
      <dgm:prSet presAssocID="{61E34F9B-9461-4BF8-A4EF-D13708856FDE}"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Key with solid fill"/>
        </a:ext>
      </dgm:extLst>
    </dgm:pt>
    <dgm:pt modelId="{FEB8306A-22E5-4FAB-8D07-620B173C8429}" type="pres">
      <dgm:prSet presAssocID="{4A36C16D-A73D-4106-B66B-A07DECE17D19}" presName="sibTrans" presStyleLbl="sibTrans2D1" presStyleIdx="0" presStyleCnt="0"/>
      <dgm:spPr/>
    </dgm:pt>
    <dgm:pt modelId="{AE245638-E389-48D5-ABC0-D699FB133E7C}" type="pres">
      <dgm:prSet presAssocID="{1FC407EE-9A43-4B1C-982C-878A504C60D8}" presName="compNode" presStyleCnt="0"/>
      <dgm:spPr/>
    </dgm:pt>
    <dgm:pt modelId="{233A38DC-AFE9-424E-A643-040554C73E39}" type="pres">
      <dgm:prSet presAssocID="{1FC407EE-9A43-4B1C-982C-878A504C60D8}" presName="bkgdShape" presStyleLbl="node1" presStyleIdx="2" presStyleCnt="3"/>
      <dgm:spPr/>
    </dgm:pt>
    <dgm:pt modelId="{94EFFAB2-492C-40E6-A6B2-8668022092A2}" type="pres">
      <dgm:prSet presAssocID="{1FC407EE-9A43-4B1C-982C-878A504C60D8}" presName="nodeTx" presStyleLbl="node1" presStyleIdx="2" presStyleCnt="3">
        <dgm:presLayoutVars>
          <dgm:bulletEnabled val="1"/>
        </dgm:presLayoutVars>
      </dgm:prSet>
      <dgm:spPr/>
    </dgm:pt>
    <dgm:pt modelId="{17DBA96A-0481-4588-B7C7-703D09062A44}" type="pres">
      <dgm:prSet presAssocID="{1FC407EE-9A43-4B1C-982C-878A504C60D8}" presName="invisiNode" presStyleLbl="node1" presStyleIdx="2" presStyleCnt="3"/>
      <dgm:spPr/>
    </dgm:pt>
    <dgm:pt modelId="{1DA9C62E-5994-409A-BF98-A01D7E54B7A3}" type="pres">
      <dgm:prSet presAssocID="{1FC407EE-9A43-4B1C-982C-878A504C60D8}" presName="imagNod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Money with solid fill"/>
        </a:ext>
      </dgm:extLst>
    </dgm:pt>
  </dgm:ptLst>
  <dgm:cxnLst>
    <dgm:cxn modelId="{6314CF0B-D059-45CD-9972-EFEF0E6C7C9E}" type="presOf" srcId="{61E34F9B-9461-4BF8-A4EF-D13708856FDE}" destId="{ECE40083-349E-413A-94A7-D7986B0CB374}" srcOrd="0" destOrd="0" presId="urn:microsoft.com/office/officeart/2005/8/layout/hList7"/>
    <dgm:cxn modelId="{58F3EB1B-276A-4B2C-BE27-D96ADB4FFB53}" type="presOf" srcId="{12CA208D-D0BA-4296-A781-C9D223AA8F44}" destId="{617339D4-2194-4C9B-BED7-7EBB644CF3B3}" srcOrd="1" destOrd="0" presId="urn:microsoft.com/office/officeart/2005/8/layout/hList7"/>
    <dgm:cxn modelId="{D43BDF35-885E-4CB4-B702-8008148B2751}" type="presOf" srcId="{4A36C16D-A73D-4106-B66B-A07DECE17D19}" destId="{FEB8306A-22E5-4FAB-8D07-620B173C8429}" srcOrd="0" destOrd="0" presId="urn:microsoft.com/office/officeart/2005/8/layout/hList7"/>
    <dgm:cxn modelId="{1ECDAC3A-C4C4-4C7F-BE69-5D18E28E4D46}" srcId="{9634F3DF-0E02-4705-8F93-0D62FFE3B175}" destId="{12CA208D-D0BA-4296-A781-C9D223AA8F44}" srcOrd="0" destOrd="0" parTransId="{533109B3-EF86-4820-B38E-FAB5D91CEE76}" sibTransId="{FED41147-BC42-4734-B28B-159793EDF454}"/>
    <dgm:cxn modelId="{CA361762-C6CC-4218-9FCF-39AABB6674C4}" srcId="{9634F3DF-0E02-4705-8F93-0D62FFE3B175}" destId="{61E34F9B-9461-4BF8-A4EF-D13708856FDE}" srcOrd="1" destOrd="0" parTransId="{4256FE67-EAFB-4D2A-811F-DF408F91D193}" sibTransId="{4A36C16D-A73D-4106-B66B-A07DECE17D19}"/>
    <dgm:cxn modelId="{532BCD45-894F-49A7-BEEE-72174C1D8667}" type="presOf" srcId="{1FC407EE-9A43-4B1C-982C-878A504C60D8}" destId="{233A38DC-AFE9-424E-A643-040554C73E39}" srcOrd="0" destOrd="0" presId="urn:microsoft.com/office/officeart/2005/8/layout/hList7"/>
    <dgm:cxn modelId="{3DCB2F57-B05C-42EE-8AA8-18EC36DE35FF}" srcId="{9634F3DF-0E02-4705-8F93-0D62FFE3B175}" destId="{1FC407EE-9A43-4B1C-982C-878A504C60D8}" srcOrd="2" destOrd="0" parTransId="{D96F8C00-82EC-44C4-A083-9CDCFD450AD9}" sibTransId="{7B89010D-46A7-4CFD-91B2-FE97F87B09F9}"/>
    <dgm:cxn modelId="{DA29C09A-820B-4164-BFB2-A647AA8C404E}" type="presOf" srcId="{9634F3DF-0E02-4705-8F93-0D62FFE3B175}" destId="{0E150DCF-F998-43AF-BA5D-F997D2F59594}" srcOrd="0" destOrd="0" presId="urn:microsoft.com/office/officeart/2005/8/layout/hList7"/>
    <dgm:cxn modelId="{3D8FE7D9-CD2C-4B70-A1BD-DF8FEA17D8B0}" type="presOf" srcId="{FED41147-BC42-4734-B28B-159793EDF454}" destId="{5D797B71-5A97-4A4A-A45A-FE8B90821A5A}" srcOrd="0" destOrd="0" presId="urn:microsoft.com/office/officeart/2005/8/layout/hList7"/>
    <dgm:cxn modelId="{414816DE-4BA0-4898-AF2C-6BA84BE00146}" type="presOf" srcId="{1FC407EE-9A43-4B1C-982C-878A504C60D8}" destId="{94EFFAB2-492C-40E6-A6B2-8668022092A2}" srcOrd="1" destOrd="0" presId="urn:microsoft.com/office/officeart/2005/8/layout/hList7"/>
    <dgm:cxn modelId="{6B2309ED-2366-442E-81E7-AEE9EAEA7027}" type="presOf" srcId="{61E34F9B-9461-4BF8-A4EF-D13708856FDE}" destId="{D974353A-9483-40BC-BC78-5810ABE80768}" srcOrd="1" destOrd="0" presId="urn:microsoft.com/office/officeart/2005/8/layout/hList7"/>
    <dgm:cxn modelId="{BEFD72F6-8CB3-4F6D-B94A-20F83685E4AB}" type="presOf" srcId="{12CA208D-D0BA-4296-A781-C9D223AA8F44}" destId="{5AC92488-012A-4817-82BA-8343174F5115}" srcOrd="0" destOrd="0" presId="urn:microsoft.com/office/officeart/2005/8/layout/hList7"/>
    <dgm:cxn modelId="{326E22B4-9C23-40F4-8A44-0D0B6DBC2AFC}" type="presParOf" srcId="{0E150DCF-F998-43AF-BA5D-F997D2F59594}" destId="{DA9F6A69-13C5-4E61-B957-50EDA8B628FA}" srcOrd="0" destOrd="0" presId="urn:microsoft.com/office/officeart/2005/8/layout/hList7"/>
    <dgm:cxn modelId="{7A3A4583-BE5D-45AB-8B7A-D2B2AF198C9A}" type="presParOf" srcId="{0E150DCF-F998-43AF-BA5D-F997D2F59594}" destId="{8E61BD93-F4A5-474D-A706-F3DC0B1646C4}" srcOrd="1" destOrd="0" presId="urn:microsoft.com/office/officeart/2005/8/layout/hList7"/>
    <dgm:cxn modelId="{36061D10-B71E-4140-A0A5-241F5BCBDEA6}" type="presParOf" srcId="{8E61BD93-F4A5-474D-A706-F3DC0B1646C4}" destId="{EC1390B7-C03B-498E-93E9-D1304348FA6A}" srcOrd="0" destOrd="0" presId="urn:microsoft.com/office/officeart/2005/8/layout/hList7"/>
    <dgm:cxn modelId="{D4DC7BEE-E905-4033-B5AA-D3D2107E911C}" type="presParOf" srcId="{EC1390B7-C03B-498E-93E9-D1304348FA6A}" destId="{5AC92488-012A-4817-82BA-8343174F5115}" srcOrd="0" destOrd="0" presId="urn:microsoft.com/office/officeart/2005/8/layout/hList7"/>
    <dgm:cxn modelId="{4C4BF28C-9F39-4822-9A3D-45DC4FB580DE}" type="presParOf" srcId="{EC1390B7-C03B-498E-93E9-D1304348FA6A}" destId="{617339D4-2194-4C9B-BED7-7EBB644CF3B3}" srcOrd="1" destOrd="0" presId="urn:microsoft.com/office/officeart/2005/8/layout/hList7"/>
    <dgm:cxn modelId="{70C6EFA0-05EA-418B-AB4F-B91111A63548}" type="presParOf" srcId="{EC1390B7-C03B-498E-93E9-D1304348FA6A}" destId="{A0D5FC80-FAFC-4E67-8821-C8C2B01E361B}" srcOrd="2" destOrd="0" presId="urn:microsoft.com/office/officeart/2005/8/layout/hList7"/>
    <dgm:cxn modelId="{E81CAC92-9001-4DB3-BF09-47E4ECF8AE77}" type="presParOf" srcId="{EC1390B7-C03B-498E-93E9-D1304348FA6A}" destId="{A5989042-8F4E-42C2-AF50-5A310CBD1D49}" srcOrd="3" destOrd="0" presId="urn:microsoft.com/office/officeart/2005/8/layout/hList7"/>
    <dgm:cxn modelId="{598945C0-2D1D-4EA6-86AB-BFF98960EE6E}" type="presParOf" srcId="{8E61BD93-F4A5-474D-A706-F3DC0B1646C4}" destId="{5D797B71-5A97-4A4A-A45A-FE8B90821A5A}" srcOrd="1" destOrd="0" presId="urn:microsoft.com/office/officeart/2005/8/layout/hList7"/>
    <dgm:cxn modelId="{8D0DDBE2-5DD7-43D7-9C35-92656C96014A}" type="presParOf" srcId="{8E61BD93-F4A5-474D-A706-F3DC0B1646C4}" destId="{31C9A891-382E-40F3-88F5-87B1E965F3D7}" srcOrd="2" destOrd="0" presId="urn:microsoft.com/office/officeart/2005/8/layout/hList7"/>
    <dgm:cxn modelId="{471899D4-96CA-4C54-A526-37D7633F0A61}" type="presParOf" srcId="{31C9A891-382E-40F3-88F5-87B1E965F3D7}" destId="{ECE40083-349E-413A-94A7-D7986B0CB374}" srcOrd="0" destOrd="0" presId="urn:microsoft.com/office/officeart/2005/8/layout/hList7"/>
    <dgm:cxn modelId="{F5FF66ED-A047-4CC8-95C7-FDC25FFC879D}" type="presParOf" srcId="{31C9A891-382E-40F3-88F5-87B1E965F3D7}" destId="{D974353A-9483-40BC-BC78-5810ABE80768}" srcOrd="1" destOrd="0" presId="urn:microsoft.com/office/officeart/2005/8/layout/hList7"/>
    <dgm:cxn modelId="{2AA8504E-2D5B-4810-B28B-4C518B585A73}" type="presParOf" srcId="{31C9A891-382E-40F3-88F5-87B1E965F3D7}" destId="{6C3BDA78-BECA-4DE5-BF08-CA1FAEF9845E}" srcOrd="2" destOrd="0" presId="urn:microsoft.com/office/officeart/2005/8/layout/hList7"/>
    <dgm:cxn modelId="{DC52DB9D-8966-46F0-94A8-B88BD74C1C63}" type="presParOf" srcId="{31C9A891-382E-40F3-88F5-87B1E965F3D7}" destId="{1FCEC060-AF4B-4EE6-8FB8-7090D2D23935}" srcOrd="3" destOrd="0" presId="urn:microsoft.com/office/officeart/2005/8/layout/hList7"/>
    <dgm:cxn modelId="{76D919E0-4574-4E4B-91A5-177FF2B9B667}" type="presParOf" srcId="{8E61BD93-F4A5-474D-A706-F3DC0B1646C4}" destId="{FEB8306A-22E5-4FAB-8D07-620B173C8429}" srcOrd="3" destOrd="0" presId="urn:microsoft.com/office/officeart/2005/8/layout/hList7"/>
    <dgm:cxn modelId="{F33C6FEC-E03A-419A-A26F-27BB97C625A4}" type="presParOf" srcId="{8E61BD93-F4A5-474D-A706-F3DC0B1646C4}" destId="{AE245638-E389-48D5-ABC0-D699FB133E7C}" srcOrd="4" destOrd="0" presId="urn:microsoft.com/office/officeart/2005/8/layout/hList7"/>
    <dgm:cxn modelId="{8331269B-D66E-4F40-AD21-2B44A708FBDF}" type="presParOf" srcId="{AE245638-E389-48D5-ABC0-D699FB133E7C}" destId="{233A38DC-AFE9-424E-A643-040554C73E39}" srcOrd="0" destOrd="0" presId="urn:microsoft.com/office/officeart/2005/8/layout/hList7"/>
    <dgm:cxn modelId="{F66FBB0D-8A9F-4F4C-900C-DBDCD35AD019}" type="presParOf" srcId="{AE245638-E389-48D5-ABC0-D699FB133E7C}" destId="{94EFFAB2-492C-40E6-A6B2-8668022092A2}" srcOrd="1" destOrd="0" presId="urn:microsoft.com/office/officeart/2005/8/layout/hList7"/>
    <dgm:cxn modelId="{583DFD6D-1351-4447-B6C2-837F09FC7372}" type="presParOf" srcId="{AE245638-E389-48D5-ABC0-D699FB133E7C}" destId="{17DBA96A-0481-4588-B7C7-703D09062A44}" srcOrd="2" destOrd="0" presId="urn:microsoft.com/office/officeart/2005/8/layout/hList7"/>
    <dgm:cxn modelId="{2C850EF9-FB82-4BA0-B3D4-CE937BC537C1}" type="presParOf" srcId="{AE245638-E389-48D5-ABC0-D699FB133E7C}" destId="{1DA9C62E-5994-409A-BF98-A01D7E54B7A3}"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1B07C70-9D15-4511-8F5B-8A854F1095B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AU"/>
        </a:p>
      </dgm:t>
    </dgm:pt>
    <dgm:pt modelId="{11C7B8D9-8C9C-4B7F-BBF6-D1B9CEC0F651}">
      <dgm:prSet phldrT="[Text]"/>
      <dgm:spPr/>
      <dgm:t>
        <a:bodyPr/>
        <a:lstStyle/>
        <a:p>
          <a:r>
            <a:rPr lang="en-AU" b="1" dirty="0">
              <a:latin typeface="Univers Light" panose="020B0403020202020204" pitchFamily="34" charset="0"/>
            </a:rPr>
            <a:t>Household and individual benefits</a:t>
          </a:r>
        </a:p>
      </dgm:t>
    </dgm:pt>
    <dgm:pt modelId="{E3A5E449-B2A4-48A6-93DB-C70684984DE1}" type="parTrans" cxnId="{A9606A76-5993-47D8-93A2-160A08E8A88D}">
      <dgm:prSet/>
      <dgm:spPr/>
      <dgm:t>
        <a:bodyPr/>
        <a:lstStyle/>
        <a:p>
          <a:endParaRPr lang="en-AU">
            <a:latin typeface="Univers Light" panose="020B0403020202020204" pitchFamily="34" charset="0"/>
          </a:endParaRPr>
        </a:p>
      </dgm:t>
    </dgm:pt>
    <dgm:pt modelId="{2D8973F9-3772-4B3C-BCCC-B3A1A2460201}" type="sibTrans" cxnId="{A9606A76-5993-47D8-93A2-160A08E8A88D}">
      <dgm:prSet/>
      <dgm:spPr/>
      <dgm:t>
        <a:bodyPr/>
        <a:lstStyle/>
        <a:p>
          <a:endParaRPr lang="en-AU">
            <a:latin typeface="Univers Light" panose="020B0403020202020204" pitchFamily="34" charset="0"/>
          </a:endParaRPr>
        </a:p>
      </dgm:t>
    </dgm:pt>
    <dgm:pt modelId="{CC528E6E-7058-46D4-B0BD-50A1570240B0}">
      <dgm:prSet phldrT="[Text]"/>
      <dgm:spPr/>
      <dgm:t>
        <a:bodyPr/>
        <a:lstStyle/>
        <a:p>
          <a:r>
            <a:rPr lang="en-AU" dirty="0">
              <a:latin typeface="Univers Light" panose="020B0403020202020204" pitchFamily="34" charset="0"/>
            </a:rPr>
            <a:t>The impact of humanitarian assistance is not aimed to be sustainable</a:t>
          </a:r>
        </a:p>
      </dgm:t>
    </dgm:pt>
    <dgm:pt modelId="{246836CF-10FA-4610-AF51-B0905C315B1B}" type="parTrans" cxnId="{09D1B1CA-53C3-4174-808F-5C2D7F63F194}">
      <dgm:prSet/>
      <dgm:spPr/>
      <dgm:t>
        <a:bodyPr/>
        <a:lstStyle/>
        <a:p>
          <a:endParaRPr lang="en-AU">
            <a:latin typeface="Univers Light" panose="020B0403020202020204" pitchFamily="34" charset="0"/>
          </a:endParaRPr>
        </a:p>
      </dgm:t>
    </dgm:pt>
    <dgm:pt modelId="{FD1B49A7-0942-44F1-8E6F-72E7E5112B23}" type="sibTrans" cxnId="{09D1B1CA-53C3-4174-808F-5C2D7F63F194}">
      <dgm:prSet/>
      <dgm:spPr/>
      <dgm:t>
        <a:bodyPr/>
        <a:lstStyle/>
        <a:p>
          <a:endParaRPr lang="en-AU">
            <a:latin typeface="Univers Light" panose="020B0403020202020204" pitchFamily="34" charset="0"/>
          </a:endParaRPr>
        </a:p>
      </dgm:t>
    </dgm:pt>
    <dgm:pt modelId="{99A59BE3-361C-4568-A208-C0135AAFFB9C}">
      <dgm:prSet phldrT="[Text]"/>
      <dgm:spPr/>
      <dgm:t>
        <a:bodyPr/>
        <a:lstStyle/>
        <a:p>
          <a:r>
            <a:rPr lang="en-AU" b="1" dirty="0">
              <a:latin typeface="Univers Light" panose="020B0403020202020204" pitchFamily="34" charset="0"/>
            </a:rPr>
            <a:t>Transfer to national social policy programme</a:t>
          </a:r>
        </a:p>
      </dgm:t>
    </dgm:pt>
    <dgm:pt modelId="{DBD773A1-D272-41A6-B1BC-9B5C30463B50}" type="parTrans" cxnId="{E96772FC-8014-4E10-A171-9A71CDE82C9D}">
      <dgm:prSet/>
      <dgm:spPr/>
      <dgm:t>
        <a:bodyPr/>
        <a:lstStyle/>
        <a:p>
          <a:endParaRPr lang="en-AU">
            <a:latin typeface="Univers Light" panose="020B0403020202020204" pitchFamily="34" charset="0"/>
          </a:endParaRPr>
        </a:p>
      </dgm:t>
    </dgm:pt>
    <dgm:pt modelId="{E3D28FF3-015A-4710-ACA3-94F9C26302EA}" type="sibTrans" cxnId="{E96772FC-8014-4E10-A171-9A71CDE82C9D}">
      <dgm:prSet/>
      <dgm:spPr/>
      <dgm:t>
        <a:bodyPr/>
        <a:lstStyle/>
        <a:p>
          <a:endParaRPr lang="en-AU">
            <a:latin typeface="Univers Light" panose="020B0403020202020204" pitchFamily="34" charset="0"/>
          </a:endParaRPr>
        </a:p>
      </dgm:t>
    </dgm:pt>
    <dgm:pt modelId="{F1E8E43B-0350-465C-A4E7-D19FDF01DCCC}">
      <dgm:prSet phldrT="[Text]"/>
      <dgm:spPr/>
      <dgm:t>
        <a:bodyPr/>
        <a:lstStyle/>
        <a:p>
          <a:r>
            <a:rPr lang="en-GB" b="1" dirty="0">
              <a:effectLst/>
              <a:latin typeface="Univers Light" panose="020B0403020202020204" pitchFamily="34" charset="0"/>
              <a:ea typeface="Calibri" panose="020F0502020204030204" pitchFamily="34" charset="0"/>
              <a:cs typeface="Times New Roman" panose="02020603050405020304" pitchFamily="18" charset="0"/>
            </a:rPr>
            <a:t>Best practices to ensure transferability </a:t>
          </a:r>
          <a:r>
            <a:rPr lang="en-GB" dirty="0">
              <a:effectLst/>
              <a:latin typeface="Univers Light" panose="020B0403020202020204" pitchFamily="34" charset="0"/>
              <a:ea typeface="Calibri" panose="020F0502020204030204" pitchFamily="34" charset="0"/>
              <a:cs typeface="Times New Roman" panose="02020603050405020304" pitchFamily="18" charset="0"/>
            </a:rPr>
            <a:t>are already utilised by UNICEF</a:t>
          </a:r>
          <a:endParaRPr lang="en-AU" dirty="0">
            <a:latin typeface="Univers Light" panose="020B0403020202020204" pitchFamily="34" charset="0"/>
          </a:endParaRPr>
        </a:p>
      </dgm:t>
    </dgm:pt>
    <dgm:pt modelId="{700FE028-E726-4DD1-8E49-53091CF843F4}" type="parTrans" cxnId="{D8CBF381-9EC1-4931-AEC0-B4C5C5356279}">
      <dgm:prSet/>
      <dgm:spPr/>
      <dgm:t>
        <a:bodyPr/>
        <a:lstStyle/>
        <a:p>
          <a:endParaRPr lang="en-AU">
            <a:latin typeface="Univers Light" panose="020B0403020202020204" pitchFamily="34" charset="0"/>
          </a:endParaRPr>
        </a:p>
      </dgm:t>
    </dgm:pt>
    <dgm:pt modelId="{565E26AF-E16F-4848-B14A-30737BB8E987}" type="sibTrans" cxnId="{D8CBF381-9EC1-4931-AEC0-B4C5C5356279}">
      <dgm:prSet/>
      <dgm:spPr/>
      <dgm:t>
        <a:bodyPr/>
        <a:lstStyle/>
        <a:p>
          <a:endParaRPr lang="en-AU">
            <a:latin typeface="Univers Light" panose="020B0403020202020204" pitchFamily="34" charset="0"/>
          </a:endParaRPr>
        </a:p>
      </dgm:t>
    </dgm:pt>
    <dgm:pt modelId="{590E6F0C-8146-4378-877C-C6CD0EE36521}">
      <dgm:prSet phldrT="[Text]"/>
      <dgm:spPr/>
      <dgm:t>
        <a:bodyPr/>
        <a:lstStyle/>
        <a:p>
          <a:pPr>
            <a:buNone/>
          </a:pPr>
          <a:r>
            <a:rPr lang="en-GB" dirty="0">
              <a:solidFill>
                <a:schemeClr val="tx1"/>
              </a:solidFill>
              <a:effectLst/>
              <a:latin typeface="Univers Light" panose="020B0403020202020204" pitchFamily="34" charset="0"/>
              <a:ea typeface="Calibri" panose="020F0502020204030204" pitchFamily="34" charset="0"/>
              <a:cs typeface="Times New Roman" panose="02020603050405020304" pitchFamily="18" charset="0"/>
            </a:rPr>
            <a:t>	Partnerships with NGOs building local capacity</a:t>
          </a:r>
          <a:endParaRPr lang="en-AU" dirty="0">
            <a:latin typeface="Univers Light" panose="020B0403020202020204" pitchFamily="34" charset="0"/>
          </a:endParaRPr>
        </a:p>
      </dgm:t>
    </dgm:pt>
    <dgm:pt modelId="{F4631810-5493-4B7B-833C-27CE0F6ED08E}" type="parTrans" cxnId="{BCF8DD9F-CAA6-4E27-960A-CDCE79567F0B}">
      <dgm:prSet/>
      <dgm:spPr/>
      <dgm:t>
        <a:bodyPr/>
        <a:lstStyle/>
        <a:p>
          <a:endParaRPr lang="en-AU">
            <a:latin typeface="Univers Light" panose="020B0403020202020204" pitchFamily="34" charset="0"/>
          </a:endParaRPr>
        </a:p>
      </dgm:t>
    </dgm:pt>
    <dgm:pt modelId="{57FACA98-FE1D-4DBD-9F00-C60F13D4B631}" type="sibTrans" cxnId="{BCF8DD9F-CAA6-4E27-960A-CDCE79567F0B}">
      <dgm:prSet/>
      <dgm:spPr/>
      <dgm:t>
        <a:bodyPr/>
        <a:lstStyle/>
        <a:p>
          <a:endParaRPr lang="en-AU">
            <a:latin typeface="Univers Light" panose="020B0403020202020204" pitchFamily="34" charset="0"/>
          </a:endParaRPr>
        </a:p>
      </dgm:t>
    </dgm:pt>
    <dgm:pt modelId="{DA441F94-A25D-48B6-AF52-673DE3EE4326}">
      <dgm:prSet/>
      <dgm:spPr/>
      <dgm:t>
        <a:bodyPr/>
        <a:lstStyle/>
        <a:p>
          <a:r>
            <a:rPr lang="en-AU" dirty="0">
              <a:latin typeface="Univers Light" panose="020B0403020202020204" pitchFamily="34" charset="0"/>
            </a:rPr>
            <a:t>Support to children in the first 1,000 days can have a profound effect on a child’s future, though quantifying this effect is not possible with available data</a:t>
          </a:r>
        </a:p>
      </dgm:t>
    </dgm:pt>
    <dgm:pt modelId="{C9371B59-92AE-43A5-AF41-9D4E857FD86A}" type="parTrans" cxnId="{772E969A-622A-41F4-B2B6-83BB8D964829}">
      <dgm:prSet/>
      <dgm:spPr/>
      <dgm:t>
        <a:bodyPr/>
        <a:lstStyle/>
        <a:p>
          <a:endParaRPr lang="en-AU">
            <a:latin typeface="Univers Light" panose="020B0403020202020204" pitchFamily="34" charset="0"/>
          </a:endParaRPr>
        </a:p>
      </dgm:t>
    </dgm:pt>
    <dgm:pt modelId="{74E910A6-E6F9-497D-B245-5B33E2BF3AC5}" type="sibTrans" cxnId="{772E969A-622A-41F4-B2B6-83BB8D964829}">
      <dgm:prSet/>
      <dgm:spPr/>
      <dgm:t>
        <a:bodyPr/>
        <a:lstStyle/>
        <a:p>
          <a:endParaRPr lang="en-AU">
            <a:latin typeface="Univers Light" panose="020B0403020202020204" pitchFamily="34" charset="0"/>
          </a:endParaRPr>
        </a:p>
      </dgm:t>
    </dgm:pt>
    <dgm:pt modelId="{6035BB98-14A8-4B2F-97E1-2E9F0EFE7BD4}">
      <dgm:prSet/>
      <dgm:spPr/>
      <dgm:t>
        <a:bodyPr/>
        <a:lstStyle/>
        <a:p>
          <a:pPr>
            <a:buNone/>
          </a:pPr>
          <a:r>
            <a:rPr lang="en-GB" dirty="0">
              <a:solidFill>
                <a:schemeClr val="tx1"/>
              </a:solidFill>
              <a:effectLst/>
              <a:latin typeface="Univers Light" panose="020B0403020202020204" pitchFamily="34" charset="0"/>
              <a:ea typeface="Calibri" panose="020F0502020204030204" pitchFamily="34" charset="0"/>
              <a:cs typeface="Times New Roman" panose="02020603050405020304" pitchFamily="18" charset="0"/>
            </a:rPr>
            <a:t>Running a digital management information system (MIS) for future transferability</a:t>
          </a:r>
          <a:endParaRPr lang="en-AU" dirty="0">
            <a:solidFill>
              <a:schemeClr val="tx1"/>
            </a:solidFill>
            <a:effectLst/>
            <a:latin typeface="Univers Light" panose="020B0403020202020204" pitchFamily="34" charset="0"/>
            <a:ea typeface="Calibri" panose="020F0502020204030204" pitchFamily="34" charset="0"/>
            <a:cs typeface="Times New Roman" panose="02020603050405020304" pitchFamily="18" charset="0"/>
          </a:endParaRPr>
        </a:p>
      </dgm:t>
    </dgm:pt>
    <dgm:pt modelId="{87539278-DC2B-47AA-9DF1-8C25A4EE7115}" type="parTrans" cxnId="{B7875BC4-0401-478F-A1BA-CF68F2B07BFE}">
      <dgm:prSet/>
      <dgm:spPr/>
      <dgm:t>
        <a:bodyPr/>
        <a:lstStyle/>
        <a:p>
          <a:endParaRPr lang="en-AU">
            <a:latin typeface="Univers Light" panose="020B0403020202020204" pitchFamily="34" charset="0"/>
          </a:endParaRPr>
        </a:p>
      </dgm:t>
    </dgm:pt>
    <dgm:pt modelId="{7531DB29-98D2-4311-A10D-1350750BFFD5}" type="sibTrans" cxnId="{B7875BC4-0401-478F-A1BA-CF68F2B07BFE}">
      <dgm:prSet/>
      <dgm:spPr/>
      <dgm:t>
        <a:bodyPr/>
        <a:lstStyle/>
        <a:p>
          <a:endParaRPr lang="en-AU">
            <a:latin typeface="Univers Light" panose="020B0403020202020204" pitchFamily="34" charset="0"/>
          </a:endParaRPr>
        </a:p>
      </dgm:t>
    </dgm:pt>
    <dgm:pt modelId="{43099C49-1601-489F-BF70-C537470790C5}">
      <dgm:prSet/>
      <dgm:spPr/>
      <dgm:t>
        <a:bodyPr/>
        <a:lstStyle/>
        <a:p>
          <a:pPr>
            <a:buNone/>
          </a:pPr>
          <a:r>
            <a:rPr lang="en-GB" dirty="0">
              <a:solidFill>
                <a:schemeClr val="tx1"/>
              </a:solidFill>
              <a:effectLst/>
              <a:latin typeface="Univers Light" panose="020B0403020202020204" pitchFamily="34" charset="0"/>
              <a:ea typeface="Calibri" panose="020F0502020204030204" pitchFamily="34" charset="0"/>
              <a:cs typeface="Times New Roman" panose="02020603050405020304" pitchFamily="18" charset="0"/>
            </a:rPr>
            <a:t>Continued exploration of electronic payment systems for efficient payment management</a:t>
          </a:r>
          <a:endParaRPr lang="en-AU" dirty="0">
            <a:solidFill>
              <a:schemeClr val="tx1"/>
            </a:solidFill>
            <a:effectLst/>
            <a:latin typeface="Univers Light" panose="020B0403020202020204" pitchFamily="34" charset="0"/>
            <a:ea typeface="Calibri" panose="020F0502020204030204" pitchFamily="34" charset="0"/>
            <a:cs typeface="Times New Roman" panose="02020603050405020304" pitchFamily="18" charset="0"/>
          </a:endParaRPr>
        </a:p>
      </dgm:t>
    </dgm:pt>
    <dgm:pt modelId="{986089AA-D203-479C-857C-5A0B5F99801D}" type="parTrans" cxnId="{832CCDBC-3C66-4AA0-A10D-43F2F2ABFF1F}">
      <dgm:prSet/>
      <dgm:spPr/>
      <dgm:t>
        <a:bodyPr/>
        <a:lstStyle/>
        <a:p>
          <a:endParaRPr lang="en-AU">
            <a:latin typeface="Univers Light" panose="020B0403020202020204" pitchFamily="34" charset="0"/>
          </a:endParaRPr>
        </a:p>
      </dgm:t>
    </dgm:pt>
    <dgm:pt modelId="{E0CD8F16-8F21-439D-9B41-F7E775E9FF5C}" type="sibTrans" cxnId="{832CCDBC-3C66-4AA0-A10D-43F2F2ABFF1F}">
      <dgm:prSet/>
      <dgm:spPr/>
      <dgm:t>
        <a:bodyPr/>
        <a:lstStyle/>
        <a:p>
          <a:endParaRPr lang="en-AU">
            <a:latin typeface="Univers Light" panose="020B0403020202020204" pitchFamily="34" charset="0"/>
          </a:endParaRPr>
        </a:p>
      </dgm:t>
    </dgm:pt>
    <dgm:pt modelId="{5A8D8803-1539-4A4E-9715-2513A81A0596}" type="pres">
      <dgm:prSet presAssocID="{E1B07C70-9D15-4511-8F5B-8A854F1095BF}" presName="Name0" presStyleCnt="0">
        <dgm:presLayoutVars>
          <dgm:dir/>
          <dgm:animLvl val="lvl"/>
          <dgm:resizeHandles val="exact"/>
        </dgm:presLayoutVars>
      </dgm:prSet>
      <dgm:spPr/>
    </dgm:pt>
    <dgm:pt modelId="{85A8F0BC-810F-4871-B236-76628E60604F}" type="pres">
      <dgm:prSet presAssocID="{11C7B8D9-8C9C-4B7F-BBF6-D1B9CEC0F651}" presName="composite" presStyleCnt="0"/>
      <dgm:spPr/>
    </dgm:pt>
    <dgm:pt modelId="{05B740A7-9F52-4566-9FA3-13CE22C712DB}" type="pres">
      <dgm:prSet presAssocID="{11C7B8D9-8C9C-4B7F-BBF6-D1B9CEC0F651}" presName="parTx" presStyleLbl="alignNode1" presStyleIdx="0" presStyleCnt="2">
        <dgm:presLayoutVars>
          <dgm:chMax val="0"/>
          <dgm:chPref val="0"/>
          <dgm:bulletEnabled val="1"/>
        </dgm:presLayoutVars>
      </dgm:prSet>
      <dgm:spPr/>
    </dgm:pt>
    <dgm:pt modelId="{1C2D843F-4BD7-45BA-9654-9C6232988DF0}" type="pres">
      <dgm:prSet presAssocID="{11C7B8D9-8C9C-4B7F-BBF6-D1B9CEC0F651}" presName="desTx" presStyleLbl="alignAccFollowNode1" presStyleIdx="0" presStyleCnt="2">
        <dgm:presLayoutVars>
          <dgm:bulletEnabled val="1"/>
        </dgm:presLayoutVars>
      </dgm:prSet>
      <dgm:spPr/>
    </dgm:pt>
    <dgm:pt modelId="{F5946044-1E0F-431C-92BF-A24B9137ABBF}" type="pres">
      <dgm:prSet presAssocID="{2D8973F9-3772-4B3C-BCCC-B3A1A2460201}" presName="space" presStyleCnt="0"/>
      <dgm:spPr/>
    </dgm:pt>
    <dgm:pt modelId="{2573414D-07A4-49C7-88C6-CCF8576178DE}" type="pres">
      <dgm:prSet presAssocID="{99A59BE3-361C-4568-A208-C0135AAFFB9C}" presName="composite" presStyleCnt="0"/>
      <dgm:spPr/>
    </dgm:pt>
    <dgm:pt modelId="{91479864-844E-4A17-8197-87CC1F8B778E}" type="pres">
      <dgm:prSet presAssocID="{99A59BE3-361C-4568-A208-C0135AAFFB9C}" presName="parTx" presStyleLbl="alignNode1" presStyleIdx="1" presStyleCnt="2">
        <dgm:presLayoutVars>
          <dgm:chMax val="0"/>
          <dgm:chPref val="0"/>
          <dgm:bulletEnabled val="1"/>
        </dgm:presLayoutVars>
      </dgm:prSet>
      <dgm:spPr/>
    </dgm:pt>
    <dgm:pt modelId="{8086097F-0EFD-46F2-B037-200F244DF7CE}" type="pres">
      <dgm:prSet presAssocID="{99A59BE3-361C-4568-A208-C0135AAFFB9C}" presName="desTx" presStyleLbl="alignAccFollowNode1" presStyleIdx="1" presStyleCnt="2">
        <dgm:presLayoutVars>
          <dgm:bulletEnabled val="1"/>
        </dgm:presLayoutVars>
      </dgm:prSet>
      <dgm:spPr/>
    </dgm:pt>
  </dgm:ptLst>
  <dgm:cxnLst>
    <dgm:cxn modelId="{7A47FE25-7F97-42C4-A13A-C9A030366CA1}" type="presOf" srcId="{F1E8E43B-0350-465C-A4E7-D19FDF01DCCC}" destId="{8086097F-0EFD-46F2-B037-200F244DF7CE}" srcOrd="0" destOrd="0" presId="urn:microsoft.com/office/officeart/2005/8/layout/hList1"/>
    <dgm:cxn modelId="{BFC7A42D-FDAA-49BB-AFFA-18B95359E1C6}" type="presOf" srcId="{590E6F0C-8146-4378-877C-C6CD0EE36521}" destId="{8086097F-0EFD-46F2-B037-200F244DF7CE}" srcOrd="0" destOrd="1" presId="urn:microsoft.com/office/officeart/2005/8/layout/hList1"/>
    <dgm:cxn modelId="{E6EA9640-D11F-44A9-B079-0F4D95D8381F}" type="presOf" srcId="{99A59BE3-361C-4568-A208-C0135AAFFB9C}" destId="{91479864-844E-4A17-8197-87CC1F8B778E}" srcOrd="0" destOrd="0" presId="urn:microsoft.com/office/officeart/2005/8/layout/hList1"/>
    <dgm:cxn modelId="{68F54E61-D380-43BD-BD66-33880C9C26BF}" type="presOf" srcId="{6035BB98-14A8-4B2F-97E1-2E9F0EFE7BD4}" destId="{8086097F-0EFD-46F2-B037-200F244DF7CE}" srcOrd="0" destOrd="2" presId="urn:microsoft.com/office/officeart/2005/8/layout/hList1"/>
    <dgm:cxn modelId="{A9606A76-5993-47D8-93A2-160A08E8A88D}" srcId="{E1B07C70-9D15-4511-8F5B-8A854F1095BF}" destId="{11C7B8D9-8C9C-4B7F-BBF6-D1B9CEC0F651}" srcOrd="0" destOrd="0" parTransId="{E3A5E449-B2A4-48A6-93DB-C70684984DE1}" sibTransId="{2D8973F9-3772-4B3C-BCCC-B3A1A2460201}"/>
    <dgm:cxn modelId="{D8CBF381-9EC1-4931-AEC0-B4C5C5356279}" srcId="{99A59BE3-361C-4568-A208-C0135AAFFB9C}" destId="{F1E8E43B-0350-465C-A4E7-D19FDF01DCCC}" srcOrd="0" destOrd="0" parTransId="{700FE028-E726-4DD1-8E49-53091CF843F4}" sibTransId="{565E26AF-E16F-4848-B14A-30737BB8E987}"/>
    <dgm:cxn modelId="{FE6F5991-3535-4EA9-8CC7-E4035D28A8C9}" type="presOf" srcId="{43099C49-1601-489F-BF70-C537470790C5}" destId="{8086097F-0EFD-46F2-B037-200F244DF7CE}" srcOrd="0" destOrd="3" presId="urn:microsoft.com/office/officeart/2005/8/layout/hList1"/>
    <dgm:cxn modelId="{772E969A-622A-41F4-B2B6-83BB8D964829}" srcId="{11C7B8D9-8C9C-4B7F-BBF6-D1B9CEC0F651}" destId="{DA441F94-A25D-48B6-AF52-673DE3EE4326}" srcOrd="1" destOrd="0" parTransId="{C9371B59-92AE-43A5-AF41-9D4E857FD86A}" sibTransId="{74E910A6-E6F9-497D-B245-5B33E2BF3AC5}"/>
    <dgm:cxn modelId="{BCF8DD9F-CAA6-4E27-960A-CDCE79567F0B}" srcId="{F1E8E43B-0350-465C-A4E7-D19FDF01DCCC}" destId="{590E6F0C-8146-4378-877C-C6CD0EE36521}" srcOrd="0" destOrd="0" parTransId="{F4631810-5493-4B7B-833C-27CE0F6ED08E}" sibTransId="{57FACA98-FE1D-4DBD-9F00-C60F13D4B631}"/>
    <dgm:cxn modelId="{832CCDBC-3C66-4AA0-A10D-43F2F2ABFF1F}" srcId="{590E6F0C-8146-4378-877C-C6CD0EE36521}" destId="{43099C49-1601-489F-BF70-C537470790C5}" srcOrd="1" destOrd="0" parTransId="{986089AA-D203-479C-857C-5A0B5F99801D}" sibTransId="{E0CD8F16-8F21-439D-9B41-F7E775E9FF5C}"/>
    <dgm:cxn modelId="{9F6BFFBD-278D-4C29-B885-B84B38CAECC2}" type="presOf" srcId="{E1B07C70-9D15-4511-8F5B-8A854F1095BF}" destId="{5A8D8803-1539-4A4E-9715-2513A81A0596}" srcOrd="0" destOrd="0" presId="urn:microsoft.com/office/officeart/2005/8/layout/hList1"/>
    <dgm:cxn modelId="{4E7A21C3-25E4-476B-B9C6-36A80E418EAF}" type="presOf" srcId="{CC528E6E-7058-46D4-B0BD-50A1570240B0}" destId="{1C2D843F-4BD7-45BA-9654-9C6232988DF0}" srcOrd="0" destOrd="0" presId="urn:microsoft.com/office/officeart/2005/8/layout/hList1"/>
    <dgm:cxn modelId="{B7875BC4-0401-478F-A1BA-CF68F2B07BFE}" srcId="{590E6F0C-8146-4378-877C-C6CD0EE36521}" destId="{6035BB98-14A8-4B2F-97E1-2E9F0EFE7BD4}" srcOrd="0" destOrd="0" parTransId="{87539278-DC2B-47AA-9DF1-8C25A4EE7115}" sibTransId="{7531DB29-98D2-4311-A10D-1350750BFFD5}"/>
    <dgm:cxn modelId="{0FA94DCA-FDC3-4732-BBD0-203398ABE9BF}" type="presOf" srcId="{11C7B8D9-8C9C-4B7F-BBF6-D1B9CEC0F651}" destId="{05B740A7-9F52-4566-9FA3-13CE22C712DB}" srcOrd="0" destOrd="0" presId="urn:microsoft.com/office/officeart/2005/8/layout/hList1"/>
    <dgm:cxn modelId="{09D1B1CA-53C3-4174-808F-5C2D7F63F194}" srcId="{11C7B8D9-8C9C-4B7F-BBF6-D1B9CEC0F651}" destId="{CC528E6E-7058-46D4-B0BD-50A1570240B0}" srcOrd="0" destOrd="0" parTransId="{246836CF-10FA-4610-AF51-B0905C315B1B}" sibTransId="{FD1B49A7-0942-44F1-8E6F-72E7E5112B23}"/>
    <dgm:cxn modelId="{A3F17BFB-9320-4604-A5E8-377F51C7BC6B}" type="presOf" srcId="{DA441F94-A25D-48B6-AF52-673DE3EE4326}" destId="{1C2D843F-4BD7-45BA-9654-9C6232988DF0}" srcOrd="0" destOrd="1" presId="urn:microsoft.com/office/officeart/2005/8/layout/hList1"/>
    <dgm:cxn modelId="{E96772FC-8014-4E10-A171-9A71CDE82C9D}" srcId="{E1B07C70-9D15-4511-8F5B-8A854F1095BF}" destId="{99A59BE3-361C-4568-A208-C0135AAFFB9C}" srcOrd="1" destOrd="0" parTransId="{DBD773A1-D272-41A6-B1BC-9B5C30463B50}" sibTransId="{E3D28FF3-015A-4710-ACA3-94F9C26302EA}"/>
    <dgm:cxn modelId="{DB0B766D-DC43-4AD7-B9DA-BA8DFCB4E22B}" type="presParOf" srcId="{5A8D8803-1539-4A4E-9715-2513A81A0596}" destId="{85A8F0BC-810F-4871-B236-76628E60604F}" srcOrd="0" destOrd="0" presId="urn:microsoft.com/office/officeart/2005/8/layout/hList1"/>
    <dgm:cxn modelId="{156FA3BF-85B4-4100-B0D0-2E137E557C08}" type="presParOf" srcId="{85A8F0BC-810F-4871-B236-76628E60604F}" destId="{05B740A7-9F52-4566-9FA3-13CE22C712DB}" srcOrd="0" destOrd="0" presId="urn:microsoft.com/office/officeart/2005/8/layout/hList1"/>
    <dgm:cxn modelId="{8203A1DB-FFB1-4490-99FC-58B94A4E04E3}" type="presParOf" srcId="{85A8F0BC-810F-4871-B236-76628E60604F}" destId="{1C2D843F-4BD7-45BA-9654-9C6232988DF0}" srcOrd="1" destOrd="0" presId="urn:microsoft.com/office/officeart/2005/8/layout/hList1"/>
    <dgm:cxn modelId="{965D4EAB-0F78-475F-AC48-5F13FF471687}" type="presParOf" srcId="{5A8D8803-1539-4A4E-9715-2513A81A0596}" destId="{F5946044-1E0F-431C-92BF-A24B9137ABBF}" srcOrd="1" destOrd="0" presId="urn:microsoft.com/office/officeart/2005/8/layout/hList1"/>
    <dgm:cxn modelId="{CDF8857F-1023-4C5A-BBF2-225C8D8D474A}" type="presParOf" srcId="{5A8D8803-1539-4A4E-9715-2513A81A0596}" destId="{2573414D-07A4-49C7-88C6-CCF8576178DE}" srcOrd="2" destOrd="0" presId="urn:microsoft.com/office/officeart/2005/8/layout/hList1"/>
    <dgm:cxn modelId="{E12D95C5-60C4-4487-B4CE-985E8AF3210E}" type="presParOf" srcId="{2573414D-07A4-49C7-88C6-CCF8576178DE}" destId="{91479864-844E-4A17-8197-87CC1F8B778E}" srcOrd="0" destOrd="0" presId="urn:microsoft.com/office/officeart/2005/8/layout/hList1"/>
    <dgm:cxn modelId="{66D973D2-A445-4C38-8D39-04CAF138AF79}" type="presParOf" srcId="{2573414D-07A4-49C7-88C6-CCF8576178DE}" destId="{8086097F-0EFD-46F2-B037-200F244DF7CE}" srcOrd="1" destOrd="0" presId="urn:microsoft.com/office/officeart/2005/8/layout/hList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991A48-3FD8-47A9-BCB9-9C50A06AC85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AU"/>
        </a:p>
      </dgm:t>
    </dgm:pt>
    <dgm:pt modelId="{719FAD23-EDF6-455E-84E1-5DE308E46C19}">
      <dgm:prSet phldrT="[Text]" custT="1"/>
      <dgm:spPr/>
      <dgm:t>
        <a:bodyPr/>
        <a:lstStyle/>
        <a:p>
          <a:r>
            <a:rPr lang="en-AU" sz="4400" dirty="0">
              <a:latin typeface="Univers Light" panose="020B0403020202020204" pitchFamily="34" charset="0"/>
            </a:rPr>
            <a:t>Strategic alignment</a:t>
          </a:r>
        </a:p>
      </dgm:t>
    </dgm:pt>
    <dgm:pt modelId="{5D830C61-B51A-4E70-8195-966C2BF40A40}" type="parTrans" cxnId="{F7BE758D-932B-4CF3-9D5F-9B41514B8ACD}">
      <dgm:prSet/>
      <dgm:spPr/>
      <dgm:t>
        <a:bodyPr/>
        <a:lstStyle/>
        <a:p>
          <a:endParaRPr lang="en-AU">
            <a:latin typeface="Univers Light" panose="020B0403020202020204" pitchFamily="34" charset="0"/>
          </a:endParaRPr>
        </a:p>
      </dgm:t>
    </dgm:pt>
    <dgm:pt modelId="{1F5830F0-9F7C-49C7-A1FD-89666A537BFF}" type="sibTrans" cxnId="{F7BE758D-932B-4CF3-9D5F-9B41514B8ACD}">
      <dgm:prSet/>
      <dgm:spPr/>
      <dgm:t>
        <a:bodyPr/>
        <a:lstStyle/>
        <a:p>
          <a:endParaRPr lang="en-AU">
            <a:latin typeface="Univers Light" panose="020B0403020202020204" pitchFamily="34" charset="0"/>
          </a:endParaRPr>
        </a:p>
      </dgm:t>
    </dgm:pt>
    <dgm:pt modelId="{4173514A-2204-4BC7-9528-4EC92319CD34}">
      <dgm:prSet phldrT="[Text]"/>
      <dgm:spPr/>
      <dgm:t>
        <a:bodyPr/>
        <a:lstStyle/>
        <a:p>
          <a:r>
            <a:rPr lang="en-AU" dirty="0">
              <a:latin typeface="Univers Light" panose="020B0403020202020204" pitchFamily="34" charset="0"/>
            </a:rPr>
            <a:t>Relevant to meet short term needs but lacks longer-term inputs to achieve both objectives of the strategy</a:t>
          </a:r>
        </a:p>
      </dgm:t>
    </dgm:pt>
    <dgm:pt modelId="{5C3DFD74-5412-45D8-8A88-040F106BC853}" type="parTrans" cxnId="{C3A89240-ED2D-4F1C-B88E-33398D75A485}">
      <dgm:prSet/>
      <dgm:spPr/>
      <dgm:t>
        <a:bodyPr/>
        <a:lstStyle/>
        <a:p>
          <a:endParaRPr lang="en-AU">
            <a:latin typeface="Univers Light" panose="020B0403020202020204" pitchFamily="34" charset="0"/>
          </a:endParaRPr>
        </a:p>
      </dgm:t>
    </dgm:pt>
    <dgm:pt modelId="{AB94B947-BE96-4B23-8F53-8B04B1228254}" type="sibTrans" cxnId="{C3A89240-ED2D-4F1C-B88E-33398D75A485}">
      <dgm:prSet/>
      <dgm:spPr/>
      <dgm:t>
        <a:bodyPr/>
        <a:lstStyle/>
        <a:p>
          <a:endParaRPr lang="en-AU">
            <a:latin typeface="Univers Light" panose="020B0403020202020204" pitchFamily="34" charset="0"/>
          </a:endParaRPr>
        </a:p>
      </dgm:t>
    </dgm:pt>
    <dgm:pt modelId="{46C87BEF-85F7-4AB0-9A93-B78E01E4BE75}">
      <dgm:prSet phldrT="[Text]" custT="1"/>
      <dgm:spPr/>
      <dgm:t>
        <a:bodyPr/>
        <a:lstStyle/>
        <a:p>
          <a:r>
            <a:rPr lang="en-AU" sz="4400" dirty="0">
              <a:latin typeface="Univers Light" panose="020B0403020202020204" pitchFamily="34" charset="0"/>
            </a:rPr>
            <a:t>Activity design</a:t>
          </a:r>
        </a:p>
      </dgm:t>
    </dgm:pt>
    <dgm:pt modelId="{D1B579E4-DA61-4DB4-8978-22EFEB3932CA}" type="parTrans" cxnId="{892D34C4-821B-4E35-8AA8-725C49B25975}">
      <dgm:prSet/>
      <dgm:spPr/>
      <dgm:t>
        <a:bodyPr/>
        <a:lstStyle/>
        <a:p>
          <a:endParaRPr lang="en-AU">
            <a:latin typeface="Univers Light" panose="020B0403020202020204" pitchFamily="34" charset="0"/>
          </a:endParaRPr>
        </a:p>
      </dgm:t>
    </dgm:pt>
    <dgm:pt modelId="{C993FADA-7582-4B4B-AC35-642B1E907C75}" type="sibTrans" cxnId="{892D34C4-821B-4E35-8AA8-725C49B25975}">
      <dgm:prSet/>
      <dgm:spPr/>
      <dgm:t>
        <a:bodyPr/>
        <a:lstStyle/>
        <a:p>
          <a:endParaRPr lang="en-AU">
            <a:latin typeface="Univers Light" panose="020B0403020202020204" pitchFamily="34" charset="0"/>
          </a:endParaRPr>
        </a:p>
      </dgm:t>
    </dgm:pt>
    <dgm:pt modelId="{D89D3B33-D3BF-4D66-8E28-501E7A9BE97B}">
      <dgm:prSet phldrT="[Text]"/>
      <dgm:spPr/>
      <dgm:t>
        <a:bodyPr/>
        <a:lstStyle/>
        <a:p>
          <a:r>
            <a:rPr lang="en-AU" dirty="0">
              <a:latin typeface="Univers Light" panose="020B0403020202020204" pitchFamily="34" charset="0"/>
            </a:rPr>
            <a:t>Missing design documents for many HCT and cash+ programmes limits assessment</a:t>
          </a:r>
        </a:p>
      </dgm:t>
    </dgm:pt>
    <dgm:pt modelId="{EEC92812-6D99-40EB-89D4-143C6642C8FA}" type="parTrans" cxnId="{D58B6475-5361-495D-AFCB-59FEE08D332B}">
      <dgm:prSet/>
      <dgm:spPr/>
      <dgm:t>
        <a:bodyPr/>
        <a:lstStyle/>
        <a:p>
          <a:endParaRPr lang="en-AU">
            <a:latin typeface="Univers Light" panose="020B0403020202020204" pitchFamily="34" charset="0"/>
          </a:endParaRPr>
        </a:p>
      </dgm:t>
    </dgm:pt>
    <dgm:pt modelId="{5CF663C0-499D-447C-9D48-64CA54E87C77}" type="sibTrans" cxnId="{D58B6475-5361-495D-AFCB-59FEE08D332B}">
      <dgm:prSet/>
      <dgm:spPr/>
      <dgm:t>
        <a:bodyPr/>
        <a:lstStyle/>
        <a:p>
          <a:endParaRPr lang="en-AU">
            <a:latin typeface="Univers Light" panose="020B0403020202020204" pitchFamily="34" charset="0"/>
          </a:endParaRPr>
        </a:p>
      </dgm:t>
    </dgm:pt>
    <dgm:pt modelId="{1B4D5541-8C35-4810-A0A8-20FF4A534CB3}">
      <dgm:prSet phldrT="[Text]"/>
      <dgm:spPr/>
      <dgm:t>
        <a:bodyPr/>
        <a:lstStyle/>
        <a:p>
          <a:r>
            <a:rPr lang="en-GB" dirty="0">
              <a:latin typeface="Univers Light" panose="020B0403020202020204" pitchFamily="34" charset="0"/>
            </a:rPr>
            <a:t>Supports four of the five goals of the 2021-2025 GAP</a:t>
          </a:r>
          <a:endParaRPr lang="en-AU" dirty="0">
            <a:latin typeface="Univers Light" panose="020B0403020202020204" pitchFamily="34" charset="0"/>
          </a:endParaRPr>
        </a:p>
      </dgm:t>
    </dgm:pt>
    <dgm:pt modelId="{29777B65-FF94-418B-B145-8D1DF880D0A8}" type="parTrans" cxnId="{E02CE39F-EBDF-485A-9A0A-37305081C3E9}">
      <dgm:prSet/>
      <dgm:spPr/>
      <dgm:t>
        <a:bodyPr/>
        <a:lstStyle/>
        <a:p>
          <a:endParaRPr lang="en-AU">
            <a:latin typeface="Univers Light" panose="020B0403020202020204" pitchFamily="34" charset="0"/>
          </a:endParaRPr>
        </a:p>
      </dgm:t>
    </dgm:pt>
    <dgm:pt modelId="{6B6DE9CE-514B-4C20-9B1B-7DA87E498498}" type="sibTrans" cxnId="{E02CE39F-EBDF-485A-9A0A-37305081C3E9}">
      <dgm:prSet/>
      <dgm:spPr/>
      <dgm:t>
        <a:bodyPr/>
        <a:lstStyle/>
        <a:p>
          <a:endParaRPr lang="en-AU">
            <a:latin typeface="Univers Light" panose="020B0403020202020204" pitchFamily="34" charset="0"/>
          </a:endParaRPr>
        </a:p>
      </dgm:t>
    </dgm:pt>
    <dgm:pt modelId="{93AA5579-EA0F-4260-BF98-187C201612CE}">
      <dgm:prSet phldrT="[Text]"/>
      <dgm:spPr/>
      <dgm:t>
        <a:bodyPr/>
        <a:lstStyle/>
        <a:p>
          <a:r>
            <a:rPr lang="en-GB" dirty="0">
              <a:latin typeface="Univers Light" panose="020B0403020202020204" pitchFamily="34" charset="0"/>
            </a:rPr>
            <a:t>Objectives are generally limited to successful cash distribution, for which activities are consistent. </a:t>
          </a:r>
          <a:endParaRPr lang="en-AU" dirty="0">
            <a:latin typeface="Univers Light" panose="020B0403020202020204" pitchFamily="34" charset="0"/>
          </a:endParaRPr>
        </a:p>
      </dgm:t>
    </dgm:pt>
    <dgm:pt modelId="{BC650DBC-18A8-4CB5-89EC-CA0CF5E2CF54}" type="parTrans" cxnId="{B5CCF156-F54F-4DB5-A64E-08420B30208E}">
      <dgm:prSet/>
      <dgm:spPr/>
      <dgm:t>
        <a:bodyPr/>
        <a:lstStyle/>
        <a:p>
          <a:endParaRPr lang="en-AU">
            <a:latin typeface="Univers Light" panose="020B0403020202020204" pitchFamily="34" charset="0"/>
          </a:endParaRPr>
        </a:p>
      </dgm:t>
    </dgm:pt>
    <dgm:pt modelId="{325A968C-0965-4C6A-865C-084367E326BE}" type="sibTrans" cxnId="{B5CCF156-F54F-4DB5-A64E-08420B30208E}">
      <dgm:prSet/>
      <dgm:spPr/>
      <dgm:t>
        <a:bodyPr/>
        <a:lstStyle/>
        <a:p>
          <a:endParaRPr lang="en-AU">
            <a:latin typeface="Univers Light" panose="020B0403020202020204" pitchFamily="34" charset="0"/>
          </a:endParaRPr>
        </a:p>
      </dgm:t>
    </dgm:pt>
    <dgm:pt modelId="{DC6FFCB6-BE0F-4AA4-AB13-61D19BA5004F}">
      <dgm:prSet phldrT="[Text]"/>
      <dgm:spPr/>
      <dgm:t>
        <a:bodyPr/>
        <a:lstStyle/>
        <a:p>
          <a:r>
            <a:rPr lang="en-AU" dirty="0">
              <a:latin typeface="Univers Light" panose="020B0403020202020204" pitchFamily="34" charset="0"/>
            </a:rPr>
            <a:t>Designs prioritising women and children may not be necessary or sufficient to empower women and girls</a:t>
          </a:r>
        </a:p>
      </dgm:t>
    </dgm:pt>
    <dgm:pt modelId="{9AA5A7F5-4B7E-4A63-8EB3-DAB91CF7E4D4}" type="parTrans" cxnId="{91FE66AB-C92F-4A2C-B23F-29A8B3D6A9C8}">
      <dgm:prSet/>
      <dgm:spPr/>
      <dgm:t>
        <a:bodyPr/>
        <a:lstStyle/>
        <a:p>
          <a:endParaRPr lang="en-AU">
            <a:latin typeface="Univers Light" panose="020B0403020202020204" pitchFamily="34" charset="0"/>
          </a:endParaRPr>
        </a:p>
      </dgm:t>
    </dgm:pt>
    <dgm:pt modelId="{2C7AFD0B-5679-477B-B52E-9CFAAEAC2E7D}" type="sibTrans" cxnId="{91FE66AB-C92F-4A2C-B23F-29A8B3D6A9C8}">
      <dgm:prSet/>
      <dgm:spPr/>
      <dgm:t>
        <a:bodyPr/>
        <a:lstStyle/>
        <a:p>
          <a:endParaRPr lang="en-AU">
            <a:latin typeface="Univers Light" panose="020B0403020202020204" pitchFamily="34" charset="0"/>
          </a:endParaRPr>
        </a:p>
      </dgm:t>
    </dgm:pt>
    <dgm:pt modelId="{FA72F32F-AF99-4773-8F6E-5205B8F2ABFF}" type="pres">
      <dgm:prSet presAssocID="{C7991A48-3FD8-47A9-BCB9-9C50A06AC858}" presName="Name0" presStyleCnt="0">
        <dgm:presLayoutVars>
          <dgm:dir/>
          <dgm:animLvl val="lvl"/>
          <dgm:resizeHandles val="exact"/>
        </dgm:presLayoutVars>
      </dgm:prSet>
      <dgm:spPr/>
    </dgm:pt>
    <dgm:pt modelId="{00288EF4-CE8C-4F59-B20F-E3CD752D499F}" type="pres">
      <dgm:prSet presAssocID="{719FAD23-EDF6-455E-84E1-5DE308E46C19}" presName="linNode" presStyleCnt="0"/>
      <dgm:spPr/>
    </dgm:pt>
    <dgm:pt modelId="{D78CBA16-D7D9-44E9-A34E-10F9F5284A85}" type="pres">
      <dgm:prSet presAssocID="{719FAD23-EDF6-455E-84E1-5DE308E46C19}" presName="parentText" presStyleLbl="node1" presStyleIdx="0" presStyleCnt="2">
        <dgm:presLayoutVars>
          <dgm:chMax val="1"/>
          <dgm:bulletEnabled val="1"/>
        </dgm:presLayoutVars>
      </dgm:prSet>
      <dgm:spPr/>
    </dgm:pt>
    <dgm:pt modelId="{0827A158-8A82-4B1D-BBA1-3F34F6323882}" type="pres">
      <dgm:prSet presAssocID="{719FAD23-EDF6-455E-84E1-5DE308E46C19}" presName="descendantText" presStyleLbl="alignAccFollowNode1" presStyleIdx="0" presStyleCnt="2">
        <dgm:presLayoutVars>
          <dgm:bulletEnabled val="1"/>
        </dgm:presLayoutVars>
      </dgm:prSet>
      <dgm:spPr/>
    </dgm:pt>
    <dgm:pt modelId="{9F029EC3-1B2A-4324-BCE2-CEDB416784F8}" type="pres">
      <dgm:prSet presAssocID="{1F5830F0-9F7C-49C7-A1FD-89666A537BFF}" presName="sp" presStyleCnt="0"/>
      <dgm:spPr/>
    </dgm:pt>
    <dgm:pt modelId="{F87BC370-A6BA-4356-A917-35AFC79D6EE9}" type="pres">
      <dgm:prSet presAssocID="{46C87BEF-85F7-4AB0-9A93-B78E01E4BE75}" presName="linNode" presStyleCnt="0"/>
      <dgm:spPr/>
    </dgm:pt>
    <dgm:pt modelId="{B7C94E75-5085-4669-A004-BC43FB08F054}" type="pres">
      <dgm:prSet presAssocID="{46C87BEF-85F7-4AB0-9A93-B78E01E4BE75}" presName="parentText" presStyleLbl="node1" presStyleIdx="1" presStyleCnt="2">
        <dgm:presLayoutVars>
          <dgm:chMax val="1"/>
          <dgm:bulletEnabled val="1"/>
        </dgm:presLayoutVars>
      </dgm:prSet>
      <dgm:spPr/>
    </dgm:pt>
    <dgm:pt modelId="{6060A90D-0E23-429C-9856-E4170063AB5F}" type="pres">
      <dgm:prSet presAssocID="{46C87BEF-85F7-4AB0-9A93-B78E01E4BE75}" presName="descendantText" presStyleLbl="alignAccFollowNode1" presStyleIdx="1" presStyleCnt="2">
        <dgm:presLayoutVars>
          <dgm:bulletEnabled val="1"/>
        </dgm:presLayoutVars>
      </dgm:prSet>
      <dgm:spPr/>
    </dgm:pt>
  </dgm:ptLst>
  <dgm:cxnLst>
    <dgm:cxn modelId="{F1763E03-8817-4640-BE1E-CA6E9433681E}" type="presOf" srcId="{719FAD23-EDF6-455E-84E1-5DE308E46C19}" destId="{D78CBA16-D7D9-44E9-A34E-10F9F5284A85}" srcOrd="0" destOrd="0" presId="urn:microsoft.com/office/officeart/2005/8/layout/vList5"/>
    <dgm:cxn modelId="{75478735-CA71-469C-A72B-2B0E3F71A624}" type="presOf" srcId="{DC6FFCB6-BE0F-4AA4-AB13-61D19BA5004F}" destId="{0827A158-8A82-4B1D-BBA1-3F34F6323882}" srcOrd="0" destOrd="1" presId="urn:microsoft.com/office/officeart/2005/8/layout/vList5"/>
    <dgm:cxn modelId="{C3A89240-ED2D-4F1C-B88E-33398D75A485}" srcId="{719FAD23-EDF6-455E-84E1-5DE308E46C19}" destId="{4173514A-2204-4BC7-9528-4EC92319CD34}" srcOrd="0" destOrd="0" parTransId="{5C3DFD74-5412-45D8-8A88-040F106BC853}" sibTransId="{AB94B947-BE96-4B23-8F53-8B04B1228254}"/>
    <dgm:cxn modelId="{D58B6475-5361-495D-AFCB-59FEE08D332B}" srcId="{46C87BEF-85F7-4AB0-9A93-B78E01E4BE75}" destId="{D89D3B33-D3BF-4D66-8E28-501E7A9BE97B}" srcOrd="0" destOrd="0" parTransId="{EEC92812-6D99-40EB-89D4-143C6642C8FA}" sibTransId="{5CF663C0-499D-447C-9D48-64CA54E87C77}"/>
    <dgm:cxn modelId="{B5CCF156-F54F-4DB5-A64E-08420B30208E}" srcId="{46C87BEF-85F7-4AB0-9A93-B78E01E4BE75}" destId="{93AA5579-EA0F-4260-BF98-187C201612CE}" srcOrd="1" destOrd="0" parTransId="{BC650DBC-18A8-4CB5-89EC-CA0CF5E2CF54}" sibTransId="{325A968C-0965-4C6A-865C-084367E326BE}"/>
    <dgm:cxn modelId="{0B50645A-2F58-4FFC-AE34-B019F675F92D}" type="presOf" srcId="{C7991A48-3FD8-47A9-BCB9-9C50A06AC858}" destId="{FA72F32F-AF99-4773-8F6E-5205B8F2ABFF}" srcOrd="0" destOrd="0" presId="urn:microsoft.com/office/officeart/2005/8/layout/vList5"/>
    <dgm:cxn modelId="{E7A20B80-6213-4A90-8826-46920028FB2D}" type="presOf" srcId="{4173514A-2204-4BC7-9528-4EC92319CD34}" destId="{0827A158-8A82-4B1D-BBA1-3F34F6323882}" srcOrd="0" destOrd="0" presId="urn:microsoft.com/office/officeart/2005/8/layout/vList5"/>
    <dgm:cxn modelId="{DD099D84-1D3E-46FF-BCF1-129C7B5A1FA3}" type="presOf" srcId="{1B4D5541-8C35-4810-A0A8-20FF4A534CB3}" destId="{0827A158-8A82-4B1D-BBA1-3F34F6323882}" srcOrd="0" destOrd="2" presId="urn:microsoft.com/office/officeart/2005/8/layout/vList5"/>
    <dgm:cxn modelId="{F7BE758D-932B-4CF3-9D5F-9B41514B8ACD}" srcId="{C7991A48-3FD8-47A9-BCB9-9C50A06AC858}" destId="{719FAD23-EDF6-455E-84E1-5DE308E46C19}" srcOrd="0" destOrd="0" parTransId="{5D830C61-B51A-4E70-8195-966C2BF40A40}" sibTransId="{1F5830F0-9F7C-49C7-A1FD-89666A537BFF}"/>
    <dgm:cxn modelId="{E02CE39F-EBDF-485A-9A0A-37305081C3E9}" srcId="{719FAD23-EDF6-455E-84E1-5DE308E46C19}" destId="{1B4D5541-8C35-4810-A0A8-20FF4A534CB3}" srcOrd="2" destOrd="0" parTransId="{29777B65-FF94-418B-B145-8D1DF880D0A8}" sibTransId="{6B6DE9CE-514B-4C20-9B1B-7DA87E498498}"/>
    <dgm:cxn modelId="{91FE66AB-C92F-4A2C-B23F-29A8B3D6A9C8}" srcId="{719FAD23-EDF6-455E-84E1-5DE308E46C19}" destId="{DC6FFCB6-BE0F-4AA4-AB13-61D19BA5004F}" srcOrd="1" destOrd="0" parTransId="{9AA5A7F5-4B7E-4A63-8EB3-DAB91CF7E4D4}" sibTransId="{2C7AFD0B-5679-477B-B52E-9CFAAEAC2E7D}"/>
    <dgm:cxn modelId="{5DE0DCBF-EF12-4086-A8BD-4A7745A51314}" type="presOf" srcId="{D89D3B33-D3BF-4D66-8E28-501E7A9BE97B}" destId="{6060A90D-0E23-429C-9856-E4170063AB5F}" srcOrd="0" destOrd="0" presId="urn:microsoft.com/office/officeart/2005/8/layout/vList5"/>
    <dgm:cxn modelId="{892D34C4-821B-4E35-8AA8-725C49B25975}" srcId="{C7991A48-3FD8-47A9-BCB9-9C50A06AC858}" destId="{46C87BEF-85F7-4AB0-9A93-B78E01E4BE75}" srcOrd="1" destOrd="0" parTransId="{D1B579E4-DA61-4DB4-8978-22EFEB3932CA}" sibTransId="{C993FADA-7582-4B4B-AC35-642B1E907C75}"/>
    <dgm:cxn modelId="{AC0A77D4-EE18-4B01-84B9-03F0F1B699BC}" type="presOf" srcId="{46C87BEF-85F7-4AB0-9A93-B78E01E4BE75}" destId="{B7C94E75-5085-4669-A004-BC43FB08F054}" srcOrd="0" destOrd="0" presId="urn:microsoft.com/office/officeart/2005/8/layout/vList5"/>
    <dgm:cxn modelId="{11B651EC-C597-418E-B082-BC9F299AF54E}" type="presOf" srcId="{93AA5579-EA0F-4260-BF98-187C201612CE}" destId="{6060A90D-0E23-429C-9856-E4170063AB5F}" srcOrd="0" destOrd="1" presId="urn:microsoft.com/office/officeart/2005/8/layout/vList5"/>
    <dgm:cxn modelId="{0EE574C4-355A-4AF4-BDE7-F9D7548B737C}" type="presParOf" srcId="{FA72F32F-AF99-4773-8F6E-5205B8F2ABFF}" destId="{00288EF4-CE8C-4F59-B20F-E3CD752D499F}" srcOrd="0" destOrd="0" presId="urn:microsoft.com/office/officeart/2005/8/layout/vList5"/>
    <dgm:cxn modelId="{6E0946CA-458B-44CF-945E-4E0FF06D352A}" type="presParOf" srcId="{00288EF4-CE8C-4F59-B20F-E3CD752D499F}" destId="{D78CBA16-D7D9-44E9-A34E-10F9F5284A85}" srcOrd="0" destOrd="0" presId="urn:microsoft.com/office/officeart/2005/8/layout/vList5"/>
    <dgm:cxn modelId="{B4AA2C63-D193-4171-8B7B-AB957DA69DA8}" type="presParOf" srcId="{00288EF4-CE8C-4F59-B20F-E3CD752D499F}" destId="{0827A158-8A82-4B1D-BBA1-3F34F6323882}" srcOrd="1" destOrd="0" presId="urn:microsoft.com/office/officeart/2005/8/layout/vList5"/>
    <dgm:cxn modelId="{DD307C0C-1D45-4394-8862-AAD0C534E890}" type="presParOf" srcId="{FA72F32F-AF99-4773-8F6E-5205B8F2ABFF}" destId="{9F029EC3-1B2A-4324-BCE2-CEDB416784F8}" srcOrd="1" destOrd="0" presId="urn:microsoft.com/office/officeart/2005/8/layout/vList5"/>
    <dgm:cxn modelId="{3773F4D4-4583-48E9-A169-148DD84FD019}" type="presParOf" srcId="{FA72F32F-AF99-4773-8F6E-5205B8F2ABFF}" destId="{F87BC370-A6BA-4356-A917-35AFC79D6EE9}" srcOrd="2" destOrd="0" presId="urn:microsoft.com/office/officeart/2005/8/layout/vList5"/>
    <dgm:cxn modelId="{88BC2FFD-ED17-421B-BA0A-73AC488B46D0}" type="presParOf" srcId="{F87BC370-A6BA-4356-A917-35AFC79D6EE9}" destId="{B7C94E75-5085-4669-A004-BC43FB08F054}" srcOrd="0" destOrd="0" presId="urn:microsoft.com/office/officeart/2005/8/layout/vList5"/>
    <dgm:cxn modelId="{DDFD3023-448F-48C9-807B-5FF4DB18A50E}" type="presParOf" srcId="{F87BC370-A6BA-4356-A917-35AFC79D6EE9}" destId="{6060A90D-0E23-429C-9856-E4170063AB5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991A48-3FD8-47A9-BCB9-9C50A06AC85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AU"/>
        </a:p>
      </dgm:t>
    </dgm:pt>
    <dgm:pt modelId="{8704A0E6-A287-46C1-A23E-2D71681F3A4C}">
      <dgm:prSet phldrT="[Text]"/>
      <dgm:spPr/>
      <dgm:t>
        <a:bodyPr/>
        <a:lstStyle/>
        <a:p>
          <a:r>
            <a:rPr lang="en-AU" dirty="0">
              <a:latin typeface="Univers Light" panose="020B0403020202020204" pitchFamily="34" charset="0"/>
            </a:rPr>
            <a:t>Targeting</a:t>
          </a:r>
        </a:p>
      </dgm:t>
    </dgm:pt>
    <dgm:pt modelId="{88A0875F-D851-493D-BF7E-E54C2B75FD53}" type="parTrans" cxnId="{4B35EDE5-68A6-469C-98E2-0DDB227B791D}">
      <dgm:prSet/>
      <dgm:spPr/>
      <dgm:t>
        <a:bodyPr/>
        <a:lstStyle/>
        <a:p>
          <a:endParaRPr lang="en-AU">
            <a:latin typeface="Univers Light" panose="020B0403020202020204" pitchFamily="34" charset="0"/>
          </a:endParaRPr>
        </a:p>
      </dgm:t>
    </dgm:pt>
    <dgm:pt modelId="{C69369C6-C38E-49DC-B765-5D52D362AC07}" type="sibTrans" cxnId="{4B35EDE5-68A6-469C-98E2-0DDB227B791D}">
      <dgm:prSet/>
      <dgm:spPr/>
      <dgm:t>
        <a:bodyPr/>
        <a:lstStyle/>
        <a:p>
          <a:endParaRPr lang="en-AU">
            <a:latin typeface="Univers Light" panose="020B0403020202020204" pitchFamily="34" charset="0"/>
          </a:endParaRPr>
        </a:p>
      </dgm:t>
    </dgm:pt>
    <dgm:pt modelId="{098846F7-C9EA-4247-92F0-C390F7EA8494}">
      <dgm:prSet phldrT="[Text]"/>
      <dgm:spPr/>
      <dgm:t>
        <a:bodyPr/>
        <a:lstStyle/>
        <a:p>
          <a:pPr>
            <a:buFont typeface="Arial" panose="020B0604020202020204" pitchFamily="34" charset="0"/>
            <a:buChar char="•"/>
          </a:pPr>
          <a:endParaRPr lang="en-AU" dirty="0">
            <a:latin typeface="Univers Light" panose="020B0403020202020204" pitchFamily="34" charset="0"/>
          </a:endParaRPr>
        </a:p>
      </dgm:t>
    </dgm:pt>
    <dgm:pt modelId="{F558DF5F-8EE1-4BBC-95C6-676583D8E60F}" type="parTrans" cxnId="{DBC83289-F2D2-41AB-9979-160A3A8E0AE4}">
      <dgm:prSet/>
      <dgm:spPr/>
      <dgm:t>
        <a:bodyPr/>
        <a:lstStyle/>
        <a:p>
          <a:endParaRPr lang="en-AU">
            <a:latin typeface="Univers Light" panose="020B0403020202020204" pitchFamily="34" charset="0"/>
          </a:endParaRPr>
        </a:p>
      </dgm:t>
    </dgm:pt>
    <dgm:pt modelId="{519E5C2F-4610-47CD-B6D9-E81E42747056}" type="sibTrans" cxnId="{DBC83289-F2D2-41AB-9979-160A3A8E0AE4}">
      <dgm:prSet/>
      <dgm:spPr/>
      <dgm:t>
        <a:bodyPr/>
        <a:lstStyle/>
        <a:p>
          <a:endParaRPr lang="en-AU">
            <a:latin typeface="Univers Light" panose="020B0403020202020204" pitchFamily="34" charset="0"/>
          </a:endParaRPr>
        </a:p>
      </dgm:t>
    </dgm:pt>
    <dgm:pt modelId="{8C56F5E6-E6FD-4A04-BE82-86D3D0D92C1C}">
      <dgm:prSet phldrT="[Text]"/>
      <dgm:spPr/>
      <dgm:t>
        <a:bodyPr/>
        <a:lstStyle/>
        <a:p>
          <a:pPr>
            <a:buFont typeface="Arial" panose="020B0604020202020204" pitchFamily="34" charset="0"/>
            <a:buChar char="•"/>
          </a:pPr>
          <a:r>
            <a:rPr lang="en-GB" dirty="0">
              <a:latin typeface="Univers Light" panose="020B0403020202020204" pitchFamily="34" charset="0"/>
            </a:rPr>
            <a:t>Most key informants affirmed the strategy’s focus on categorical targeting separate from ethnic or cultural considerations. </a:t>
          </a:r>
          <a:endParaRPr lang="en-AU" dirty="0">
            <a:latin typeface="Univers Light" panose="020B0403020202020204" pitchFamily="34" charset="0"/>
          </a:endParaRPr>
        </a:p>
      </dgm:t>
    </dgm:pt>
    <dgm:pt modelId="{C7162C1F-F05E-4A2C-9890-01548BE7044E}" type="parTrans" cxnId="{70221290-86A4-4C67-9A18-E50F570DCA35}">
      <dgm:prSet/>
      <dgm:spPr/>
      <dgm:t>
        <a:bodyPr/>
        <a:lstStyle/>
        <a:p>
          <a:endParaRPr lang="en-AU">
            <a:latin typeface="Univers Light" panose="020B0403020202020204" pitchFamily="34" charset="0"/>
          </a:endParaRPr>
        </a:p>
      </dgm:t>
    </dgm:pt>
    <dgm:pt modelId="{988D34A8-3B4E-41E2-8D54-CA94E9DE6A43}" type="sibTrans" cxnId="{70221290-86A4-4C67-9A18-E50F570DCA35}">
      <dgm:prSet/>
      <dgm:spPr/>
      <dgm:t>
        <a:bodyPr/>
        <a:lstStyle/>
        <a:p>
          <a:endParaRPr lang="en-AU">
            <a:latin typeface="Univers Light" panose="020B0403020202020204" pitchFamily="34" charset="0"/>
          </a:endParaRPr>
        </a:p>
      </dgm:t>
    </dgm:pt>
    <dgm:pt modelId="{04422B18-2B52-4A8F-88D9-F6C9CDDC4497}">
      <dgm:prSet phldrT="[Text]"/>
      <dgm:spPr/>
      <dgm:t>
        <a:bodyPr/>
        <a:lstStyle/>
        <a:p>
          <a:pPr>
            <a:buFont typeface="Arial" panose="020B0604020202020204" pitchFamily="34" charset="0"/>
            <a:buChar char="•"/>
          </a:pPr>
          <a:r>
            <a:rPr lang="en-AU" dirty="0">
              <a:latin typeface="Univers Light" panose="020B0403020202020204" pitchFamily="34" charset="0"/>
            </a:rPr>
            <a:t>Gender and equity considerations</a:t>
          </a:r>
        </a:p>
      </dgm:t>
    </dgm:pt>
    <dgm:pt modelId="{A1D23274-FF20-45CF-B833-1761A810CC3F}" type="parTrans" cxnId="{17FF1891-6877-4267-B635-73C7004CD61F}">
      <dgm:prSet/>
      <dgm:spPr/>
      <dgm:t>
        <a:bodyPr/>
        <a:lstStyle/>
        <a:p>
          <a:endParaRPr lang="en-AU">
            <a:latin typeface="Univers Light" panose="020B0403020202020204" pitchFamily="34" charset="0"/>
          </a:endParaRPr>
        </a:p>
      </dgm:t>
    </dgm:pt>
    <dgm:pt modelId="{CDF29BD8-25AB-48F7-99F2-D8296DD78C82}" type="sibTrans" cxnId="{17FF1891-6877-4267-B635-73C7004CD61F}">
      <dgm:prSet/>
      <dgm:spPr/>
      <dgm:t>
        <a:bodyPr/>
        <a:lstStyle/>
        <a:p>
          <a:endParaRPr lang="en-AU">
            <a:latin typeface="Univers Light" panose="020B0403020202020204" pitchFamily="34" charset="0"/>
          </a:endParaRPr>
        </a:p>
      </dgm:t>
    </dgm:pt>
    <dgm:pt modelId="{4678C268-7E4D-4AED-BF2A-36396D1357F0}">
      <dgm:prSet phldrT="[Text]"/>
      <dgm:spPr/>
      <dgm:t>
        <a:bodyPr/>
        <a:lstStyle/>
        <a:p>
          <a:r>
            <a:rPr lang="en-AU" dirty="0">
              <a:latin typeface="Univers Light" panose="020B0403020202020204" pitchFamily="34" charset="0"/>
            </a:rPr>
            <a:t>IPs took practical steps to enhance inclusion of women</a:t>
          </a:r>
        </a:p>
      </dgm:t>
    </dgm:pt>
    <dgm:pt modelId="{750A824F-576A-42F4-9285-603AFED95CAE}" type="parTrans" cxnId="{8686029F-B519-45A6-B895-3F92F0967118}">
      <dgm:prSet/>
      <dgm:spPr/>
      <dgm:t>
        <a:bodyPr/>
        <a:lstStyle/>
        <a:p>
          <a:endParaRPr lang="en-AU">
            <a:latin typeface="Univers Light" panose="020B0403020202020204" pitchFamily="34" charset="0"/>
          </a:endParaRPr>
        </a:p>
      </dgm:t>
    </dgm:pt>
    <dgm:pt modelId="{4D5B5214-F437-4609-B27D-EAD96FADB785}" type="sibTrans" cxnId="{8686029F-B519-45A6-B895-3F92F0967118}">
      <dgm:prSet/>
      <dgm:spPr/>
      <dgm:t>
        <a:bodyPr/>
        <a:lstStyle/>
        <a:p>
          <a:endParaRPr lang="en-AU">
            <a:latin typeface="Univers Light" panose="020B0403020202020204" pitchFamily="34" charset="0"/>
          </a:endParaRPr>
        </a:p>
      </dgm:t>
    </dgm:pt>
    <dgm:pt modelId="{1FE81000-4270-4FD2-923D-FCC1D441E948}">
      <dgm:prSet phldrT="[Text]"/>
      <dgm:spPr/>
      <dgm:t>
        <a:bodyPr/>
        <a:lstStyle/>
        <a:p>
          <a:r>
            <a:rPr lang="en-AU" dirty="0">
              <a:latin typeface="Univers Light" panose="020B0403020202020204" pitchFamily="34" charset="0"/>
            </a:rPr>
            <a:t>No specific gender objectives, indicators or targets to assess relevance</a:t>
          </a:r>
        </a:p>
      </dgm:t>
    </dgm:pt>
    <dgm:pt modelId="{5CF679A1-7015-4B56-B295-548DB163E854}" type="parTrans" cxnId="{E77FB38A-F70D-46AE-ACC5-4B3019419816}">
      <dgm:prSet/>
      <dgm:spPr/>
      <dgm:t>
        <a:bodyPr/>
        <a:lstStyle/>
        <a:p>
          <a:endParaRPr lang="en-AU">
            <a:latin typeface="Univers Light" panose="020B0403020202020204" pitchFamily="34" charset="0"/>
          </a:endParaRPr>
        </a:p>
      </dgm:t>
    </dgm:pt>
    <dgm:pt modelId="{20833274-E737-4A38-8A37-24FCAC679BF2}" type="sibTrans" cxnId="{E77FB38A-F70D-46AE-ACC5-4B3019419816}">
      <dgm:prSet/>
      <dgm:spPr/>
      <dgm:t>
        <a:bodyPr/>
        <a:lstStyle/>
        <a:p>
          <a:endParaRPr lang="en-AU">
            <a:latin typeface="Univers Light" panose="020B0403020202020204" pitchFamily="34" charset="0"/>
          </a:endParaRPr>
        </a:p>
      </dgm:t>
    </dgm:pt>
    <dgm:pt modelId="{F0B73A80-9836-4536-B678-8F51C601D762}">
      <dgm:prSet phldrT="[Text]"/>
      <dgm:spPr/>
      <dgm:t>
        <a:bodyPr/>
        <a:lstStyle/>
        <a:p>
          <a:r>
            <a:rPr lang="en-GB" dirty="0">
              <a:latin typeface="Univers Light" panose="020B0403020202020204" pitchFamily="34" charset="0"/>
            </a:rPr>
            <a:t>Further understanding is needed on the risks and vulnerabilities of key groups to ensure equitable inclusion</a:t>
          </a:r>
          <a:endParaRPr lang="en-AU" dirty="0">
            <a:latin typeface="Univers Light" panose="020B0403020202020204" pitchFamily="34" charset="0"/>
          </a:endParaRPr>
        </a:p>
      </dgm:t>
    </dgm:pt>
    <dgm:pt modelId="{42F11045-EBE8-45BE-B218-8F77EDA97D9A}" type="parTrans" cxnId="{12882A63-D7F1-4A44-8BFF-6570F6621832}">
      <dgm:prSet/>
      <dgm:spPr/>
      <dgm:t>
        <a:bodyPr/>
        <a:lstStyle/>
        <a:p>
          <a:endParaRPr lang="en-AU">
            <a:latin typeface="Univers Light" panose="020B0403020202020204" pitchFamily="34" charset="0"/>
          </a:endParaRPr>
        </a:p>
      </dgm:t>
    </dgm:pt>
    <dgm:pt modelId="{628C1640-E258-45F1-996C-7A042E0F3844}" type="sibTrans" cxnId="{12882A63-D7F1-4A44-8BFF-6570F6621832}">
      <dgm:prSet/>
      <dgm:spPr/>
      <dgm:t>
        <a:bodyPr/>
        <a:lstStyle/>
        <a:p>
          <a:endParaRPr lang="en-AU">
            <a:latin typeface="Univers Light" panose="020B0403020202020204" pitchFamily="34" charset="0"/>
          </a:endParaRPr>
        </a:p>
      </dgm:t>
    </dgm:pt>
    <dgm:pt modelId="{843B4FF4-88FA-478F-A8E6-72A66191A42C}">
      <dgm:prSet phldrT="[Text]"/>
      <dgm:spPr/>
      <dgm:t>
        <a:bodyPr/>
        <a:lstStyle/>
        <a:p>
          <a:pPr>
            <a:buFont typeface="Arial" panose="020B0604020202020204" pitchFamily="34" charset="0"/>
            <a:buChar char="•"/>
          </a:pPr>
          <a:r>
            <a:rPr lang="en-US" dirty="0">
              <a:solidFill>
                <a:srgbClr val="333333"/>
              </a:solidFill>
              <a:latin typeface="Univers Light" panose="020B0403020202020204" pitchFamily="34" charset="0"/>
            </a:rPr>
            <a:t>Vulnerable people are reached but universal targeting criteria are too broad to ensure prioritization of the </a:t>
          </a:r>
          <a:r>
            <a:rPr lang="en-US" b="1" dirty="0">
              <a:solidFill>
                <a:srgbClr val="333333"/>
              </a:solidFill>
              <a:latin typeface="Univers Light" panose="020B0403020202020204" pitchFamily="34" charset="0"/>
            </a:rPr>
            <a:t>most</a:t>
          </a:r>
          <a:r>
            <a:rPr lang="en-US" dirty="0">
              <a:solidFill>
                <a:srgbClr val="333333"/>
              </a:solidFill>
              <a:latin typeface="Univers Light" panose="020B0403020202020204" pitchFamily="34" charset="0"/>
            </a:rPr>
            <a:t> vulnerable people</a:t>
          </a:r>
          <a:endParaRPr lang="en-AU" dirty="0">
            <a:latin typeface="Univers Light" panose="020B0403020202020204" pitchFamily="34" charset="0"/>
          </a:endParaRPr>
        </a:p>
      </dgm:t>
    </dgm:pt>
    <dgm:pt modelId="{A5DA6498-9DE8-4974-A22B-7E5F80377617}" type="parTrans" cxnId="{B27CD9A6-5216-4EC9-8CCF-75612CF89A9C}">
      <dgm:prSet/>
      <dgm:spPr/>
      <dgm:t>
        <a:bodyPr/>
        <a:lstStyle/>
        <a:p>
          <a:endParaRPr lang="en-AU">
            <a:latin typeface="Univers Light" panose="020B0403020202020204" pitchFamily="34" charset="0"/>
          </a:endParaRPr>
        </a:p>
      </dgm:t>
    </dgm:pt>
    <dgm:pt modelId="{377E3A55-07B4-4E77-A907-F481798E1B3B}" type="sibTrans" cxnId="{B27CD9A6-5216-4EC9-8CCF-75612CF89A9C}">
      <dgm:prSet/>
      <dgm:spPr/>
      <dgm:t>
        <a:bodyPr/>
        <a:lstStyle/>
        <a:p>
          <a:endParaRPr lang="en-AU">
            <a:latin typeface="Univers Light" panose="020B0403020202020204" pitchFamily="34" charset="0"/>
          </a:endParaRPr>
        </a:p>
      </dgm:t>
    </dgm:pt>
    <dgm:pt modelId="{EFE9D229-8D03-4E37-9F59-13B625C20EEF}" type="pres">
      <dgm:prSet presAssocID="{C7991A48-3FD8-47A9-BCB9-9C50A06AC858}" presName="Name0" presStyleCnt="0">
        <dgm:presLayoutVars>
          <dgm:dir/>
          <dgm:animLvl val="lvl"/>
          <dgm:resizeHandles val="exact"/>
        </dgm:presLayoutVars>
      </dgm:prSet>
      <dgm:spPr/>
    </dgm:pt>
    <dgm:pt modelId="{D8048D7C-8A6A-48CA-8CB9-FF2E647B4424}" type="pres">
      <dgm:prSet presAssocID="{8704A0E6-A287-46C1-A23E-2D71681F3A4C}" presName="linNode" presStyleCnt="0"/>
      <dgm:spPr/>
    </dgm:pt>
    <dgm:pt modelId="{5802CF14-3AB9-4EDE-957D-BCF252AA882A}" type="pres">
      <dgm:prSet presAssocID="{8704A0E6-A287-46C1-A23E-2D71681F3A4C}" presName="parentText" presStyleLbl="node1" presStyleIdx="0" presStyleCnt="2">
        <dgm:presLayoutVars>
          <dgm:chMax val="1"/>
          <dgm:bulletEnabled val="1"/>
        </dgm:presLayoutVars>
      </dgm:prSet>
      <dgm:spPr/>
    </dgm:pt>
    <dgm:pt modelId="{7526B272-0A3D-4B2F-AA76-C72BCA833081}" type="pres">
      <dgm:prSet presAssocID="{8704A0E6-A287-46C1-A23E-2D71681F3A4C}" presName="descendantText" presStyleLbl="alignAccFollowNode1" presStyleIdx="0" presStyleCnt="2">
        <dgm:presLayoutVars>
          <dgm:bulletEnabled val="1"/>
        </dgm:presLayoutVars>
      </dgm:prSet>
      <dgm:spPr/>
    </dgm:pt>
    <dgm:pt modelId="{249C66E7-E373-42A4-8746-F8BADBACFF90}" type="pres">
      <dgm:prSet presAssocID="{C69369C6-C38E-49DC-B765-5D52D362AC07}" presName="sp" presStyleCnt="0"/>
      <dgm:spPr/>
    </dgm:pt>
    <dgm:pt modelId="{70021A54-B6CF-434F-B4CA-3148BEC65E82}" type="pres">
      <dgm:prSet presAssocID="{04422B18-2B52-4A8F-88D9-F6C9CDDC4497}" presName="linNode" presStyleCnt="0"/>
      <dgm:spPr/>
    </dgm:pt>
    <dgm:pt modelId="{DE659D1E-8A6C-4D75-BA9A-529719F4BA08}" type="pres">
      <dgm:prSet presAssocID="{04422B18-2B52-4A8F-88D9-F6C9CDDC4497}" presName="parentText" presStyleLbl="node1" presStyleIdx="1" presStyleCnt="2">
        <dgm:presLayoutVars>
          <dgm:chMax val="1"/>
          <dgm:bulletEnabled val="1"/>
        </dgm:presLayoutVars>
      </dgm:prSet>
      <dgm:spPr/>
    </dgm:pt>
    <dgm:pt modelId="{CDF6DEC0-AB74-4BF7-82D2-25FFBD700EA7}" type="pres">
      <dgm:prSet presAssocID="{04422B18-2B52-4A8F-88D9-F6C9CDDC4497}" presName="descendantText" presStyleLbl="alignAccFollowNode1" presStyleIdx="1" presStyleCnt="2">
        <dgm:presLayoutVars>
          <dgm:bulletEnabled val="1"/>
        </dgm:presLayoutVars>
      </dgm:prSet>
      <dgm:spPr/>
    </dgm:pt>
  </dgm:ptLst>
  <dgm:cxnLst>
    <dgm:cxn modelId="{7C85131E-80F2-4EE3-9138-BF52F9992F7C}" type="presOf" srcId="{4678C268-7E4D-4AED-BF2A-36396D1357F0}" destId="{CDF6DEC0-AB74-4BF7-82D2-25FFBD700EA7}" srcOrd="0" destOrd="0" presId="urn:microsoft.com/office/officeart/2005/8/layout/vList5"/>
    <dgm:cxn modelId="{42033E5F-574C-4A31-8FBD-6031099F424F}" type="presOf" srcId="{C7991A48-3FD8-47A9-BCB9-9C50A06AC858}" destId="{EFE9D229-8D03-4E37-9F59-13B625C20EEF}" srcOrd="0" destOrd="0" presId="urn:microsoft.com/office/officeart/2005/8/layout/vList5"/>
    <dgm:cxn modelId="{FEC1DD62-3312-4836-942F-400749E83C36}" type="presOf" srcId="{1FE81000-4270-4FD2-923D-FCC1D441E948}" destId="{CDF6DEC0-AB74-4BF7-82D2-25FFBD700EA7}" srcOrd="0" destOrd="2" presId="urn:microsoft.com/office/officeart/2005/8/layout/vList5"/>
    <dgm:cxn modelId="{12882A63-D7F1-4A44-8BFF-6570F6621832}" srcId="{04422B18-2B52-4A8F-88D9-F6C9CDDC4497}" destId="{F0B73A80-9836-4536-B678-8F51C601D762}" srcOrd="1" destOrd="0" parTransId="{42F11045-EBE8-45BE-B218-8F77EDA97D9A}" sibTransId="{628C1640-E258-45F1-996C-7A042E0F3844}"/>
    <dgm:cxn modelId="{1B307043-8976-46C4-9CEA-F9819866DC51}" type="presOf" srcId="{04422B18-2B52-4A8F-88D9-F6C9CDDC4497}" destId="{DE659D1E-8A6C-4D75-BA9A-529719F4BA08}" srcOrd="0" destOrd="0" presId="urn:microsoft.com/office/officeart/2005/8/layout/vList5"/>
    <dgm:cxn modelId="{DC308D71-465B-4D2D-A025-33A10DB60845}" type="presOf" srcId="{8C56F5E6-E6FD-4A04-BE82-86D3D0D92C1C}" destId="{7526B272-0A3D-4B2F-AA76-C72BCA833081}" srcOrd="0" destOrd="1" presId="urn:microsoft.com/office/officeart/2005/8/layout/vList5"/>
    <dgm:cxn modelId="{F6DBF952-0AD2-4417-9BBF-CE40217D97F2}" type="presOf" srcId="{8704A0E6-A287-46C1-A23E-2D71681F3A4C}" destId="{5802CF14-3AB9-4EDE-957D-BCF252AA882A}" srcOrd="0" destOrd="0" presId="urn:microsoft.com/office/officeart/2005/8/layout/vList5"/>
    <dgm:cxn modelId="{FF223E54-FD60-46AB-B5F6-E851F393E498}" type="presOf" srcId="{843B4FF4-88FA-478F-A8E6-72A66191A42C}" destId="{7526B272-0A3D-4B2F-AA76-C72BCA833081}" srcOrd="0" destOrd="2" presId="urn:microsoft.com/office/officeart/2005/8/layout/vList5"/>
    <dgm:cxn modelId="{DBC83289-F2D2-41AB-9979-160A3A8E0AE4}" srcId="{8704A0E6-A287-46C1-A23E-2D71681F3A4C}" destId="{098846F7-C9EA-4247-92F0-C390F7EA8494}" srcOrd="0" destOrd="0" parTransId="{F558DF5F-8EE1-4BBC-95C6-676583D8E60F}" sibTransId="{519E5C2F-4610-47CD-B6D9-E81E42747056}"/>
    <dgm:cxn modelId="{E77FB38A-F70D-46AE-ACC5-4B3019419816}" srcId="{04422B18-2B52-4A8F-88D9-F6C9CDDC4497}" destId="{1FE81000-4270-4FD2-923D-FCC1D441E948}" srcOrd="2" destOrd="0" parTransId="{5CF679A1-7015-4B56-B295-548DB163E854}" sibTransId="{20833274-E737-4A38-8A37-24FCAC679BF2}"/>
    <dgm:cxn modelId="{70221290-86A4-4C67-9A18-E50F570DCA35}" srcId="{8704A0E6-A287-46C1-A23E-2D71681F3A4C}" destId="{8C56F5E6-E6FD-4A04-BE82-86D3D0D92C1C}" srcOrd="1" destOrd="0" parTransId="{C7162C1F-F05E-4A2C-9890-01548BE7044E}" sibTransId="{988D34A8-3B4E-41E2-8D54-CA94E9DE6A43}"/>
    <dgm:cxn modelId="{17FF1891-6877-4267-B635-73C7004CD61F}" srcId="{C7991A48-3FD8-47A9-BCB9-9C50A06AC858}" destId="{04422B18-2B52-4A8F-88D9-F6C9CDDC4497}" srcOrd="1" destOrd="0" parTransId="{A1D23274-FF20-45CF-B833-1761A810CC3F}" sibTransId="{CDF29BD8-25AB-48F7-99F2-D8296DD78C82}"/>
    <dgm:cxn modelId="{8686029F-B519-45A6-B895-3F92F0967118}" srcId="{04422B18-2B52-4A8F-88D9-F6C9CDDC4497}" destId="{4678C268-7E4D-4AED-BF2A-36396D1357F0}" srcOrd="0" destOrd="0" parTransId="{750A824F-576A-42F4-9285-603AFED95CAE}" sibTransId="{4D5B5214-F437-4609-B27D-EAD96FADB785}"/>
    <dgm:cxn modelId="{B27CD9A6-5216-4EC9-8CCF-75612CF89A9C}" srcId="{8704A0E6-A287-46C1-A23E-2D71681F3A4C}" destId="{843B4FF4-88FA-478F-A8E6-72A66191A42C}" srcOrd="2" destOrd="0" parTransId="{A5DA6498-9DE8-4974-A22B-7E5F80377617}" sibTransId="{377E3A55-07B4-4E77-A907-F481798E1B3B}"/>
    <dgm:cxn modelId="{4B35EDE5-68A6-469C-98E2-0DDB227B791D}" srcId="{C7991A48-3FD8-47A9-BCB9-9C50A06AC858}" destId="{8704A0E6-A287-46C1-A23E-2D71681F3A4C}" srcOrd="0" destOrd="0" parTransId="{88A0875F-D851-493D-BF7E-E54C2B75FD53}" sibTransId="{C69369C6-C38E-49DC-B765-5D52D362AC07}"/>
    <dgm:cxn modelId="{A7DFF2E8-0375-443D-8223-B0B7CCAD04DD}" type="presOf" srcId="{098846F7-C9EA-4247-92F0-C390F7EA8494}" destId="{7526B272-0A3D-4B2F-AA76-C72BCA833081}" srcOrd="0" destOrd="0" presId="urn:microsoft.com/office/officeart/2005/8/layout/vList5"/>
    <dgm:cxn modelId="{663AEEE9-34ED-4DB4-B834-7F53F5D4ECAE}" type="presOf" srcId="{F0B73A80-9836-4536-B678-8F51C601D762}" destId="{CDF6DEC0-AB74-4BF7-82D2-25FFBD700EA7}" srcOrd="0" destOrd="1" presId="urn:microsoft.com/office/officeart/2005/8/layout/vList5"/>
    <dgm:cxn modelId="{BCBD3C6A-2FB9-4E75-B748-9E217A66266A}" type="presParOf" srcId="{EFE9D229-8D03-4E37-9F59-13B625C20EEF}" destId="{D8048D7C-8A6A-48CA-8CB9-FF2E647B4424}" srcOrd="0" destOrd="0" presId="urn:microsoft.com/office/officeart/2005/8/layout/vList5"/>
    <dgm:cxn modelId="{FDFE000D-1843-4A3B-B087-F64699DC22EF}" type="presParOf" srcId="{D8048D7C-8A6A-48CA-8CB9-FF2E647B4424}" destId="{5802CF14-3AB9-4EDE-957D-BCF252AA882A}" srcOrd="0" destOrd="0" presId="urn:microsoft.com/office/officeart/2005/8/layout/vList5"/>
    <dgm:cxn modelId="{4E70708F-CDB5-471D-9702-E6B1BEC2D683}" type="presParOf" srcId="{D8048D7C-8A6A-48CA-8CB9-FF2E647B4424}" destId="{7526B272-0A3D-4B2F-AA76-C72BCA833081}" srcOrd="1" destOrd="0" presId="urn:microsoft.com/office/officeart/2005/8/layout/vList5"/>
    <dgm:cxn modelId="{4F8FCE6C-CC1A-44CB-93AE-F5EFE66D1C2E}" type="presParOf" srcId="{EFE9D229-8D03-4E37-9F59-13B625C20EEF}" destId="{249C66E7-E373-42A4-8746-F8BADBACFF90}" srcOrd="1" destOrd="0" presId="urn:microsoft.com/office/officeart/2005/8/layout/vList5"/>
    <dgm:cxn modelId="{3A6C0802-86D2-49C3-A4BE-A8480A495224}" type="presParOf" srcId="{EFE9D229-8D03-4E37-9F59-13B625C20EEF}" destId="{70021A54-B6CF-434F-B4CA-3148BEC65E82}" srcOrd="2" destOrd="0" presId="urn:microsoft.com/office/officeart/2005/8/layout/vList5"/>
    <dgm:cxn modelId="{31D6228D-20F8-45E9-AEE0-9FFCA8495BCF}" type="presParOf" srcId="{70021A54-B6CF-434F-B4CA-3148BEC65E82}" destId="{DE659D1E-8A6C-4D75-BA9A-529719F4BA08}" srcOrd="0" destOrd="0" presId="urn:microsoft.com/office/officeart/2005/8/layout/vList5"/>
    <dgm:cxn modelId="{01B57127-2213-4D12-893E-ABA772682B4F}" type="presParOf" srcId="{70021A54-B6CF-434F-B4CA-3148BEC65E82}" destId="{CDF6DEC0-AB74-4BF7-82D2-25FFBD700EA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991A48-3FD8-47A9-BCB9-9C50A06AC85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AU"/>
        </a:p>
      </dgm:t>
    </dgm:pt>
    <dgm:pt modelId="{8704A0E6-A287-46C1-A23E-2D71681F3A4C}">
      <dgm:prSet phldrT="[Text]"/>
      <dgm:spPr/>
      <dgm:t>
        <a:bodyPr/>
        <a:lstStyle/>
        <a:p>
          <a:r>
            <a:rPr lang="en-AU" dirty="0">
              <a:latin typeface="Univers Light" panose="020B0403020202020204" pitchFamily="34" charset="0"/>
            </a:rPr>
            <a:t>Cash actors</a:t>
          </a:r>
        </a:p>
      </dgm:t>
    </dgm:pt>
    <dgm:pt modelId="{88A0875F-D851-493D-BF7E-E54C2B75FD53}" type="parTrans" cxnId="{4B35EDE5-68A6-469C-98E2-0DDB227B791D}">
      <dgm:prSet/>
      <dgm:spPr/>
      <dgm:t>
        <a:bodyPr/>
        <a:lstStyle/>
        <a:p>
          <a:endParaRPr lang="en-AU">
            <a:latin typeface="Univers Light" panose="020B0403020202020204" pitchFamily="34" charset="0"/>
          </a:endParaRPr>
        </a:p>
      </dgm:t>
    </dgm:pt>
    <dgm:pt modelId="{C69369C6-C38E-49DC-B765-5D52D362AC07}" type="sibTrans" cxnId="{4B35EDE5-68A6-469C-98E2-0DDB227B791D}">
      <dgm:prSet/>
      <dgm:spPr/>
      <dgm:t>
        <a:bodyPr/>
        <a:lstStyle/>
        <a:p>
          <a:endParaRPr lang="en-AU">
            <a:latin typeface="Univers Light" panose="020B0403020202020204" pitchFamily="34" charset="0"/>
          </a:endParaRPr>
        </a:p>
      </dgm:t>
    </dgm:pt>
    <dgm:pt modelId="{D5986FB8-E106-4A22-A3A1-0BDA4ED7F0B2}">
      <dgm:prSet phldrT="[Text]" custT="1"/>
      <dgm:spPr/>
      <dgm:t>
        <a:bodyPr/>
        <a:lstStyle/>
        <a:p>
          <a:pPr>
            <a:buFont typeface="Arial" panose="020B0604020202020204" pitchFamily="34" charset="0"/>
            <a:buChar char="•"/>
          </a:pPr>
          <a:r>
            <a:rPr lang="en-GB" sz="2200" kern="1200" dirty="0">
              <a:latin typeface="Univers Light" panose="020B0403020202020204" pitchFamily="34" charset="0"/>
              <a:ea typeface="Calibri" panose="020F0502020204030204" pitchFamily="34" charset="0"/>
              <a:cs typeface="Arial" panose="020B0604020202020204" pitchFamily="34" charset="0"/>
            </a:rPr>
            <a:t>Coordination has gradually been decentralized with increasing OCHA staffing to support coordination</a:t>
          </a:r>
          <a:endParaRPr lang="en-AU" sz="2200" kern="1200" dirty="0">
            <a:latin typeface="Univers Light" panose="020B0403020202020204" pitchFamily="34" charset="0"/>
          </a:endParaRPr>
        </a:p>
      </dgm:t>
    </dgm:pt>
    <dgm:pt modelId="{F0605C8C-5B8A-4D6B-A8FF-D4F7872E49AB}" type="parTrans" cxnId="{D5FA918B-1C0D-4882-85C2-0992B151AEAF}">
      <dgm:prSet/>
      <dgm:spPr/>
      <dgm:t>
        <a:bodyPr/>
        <a:lstStyle/>
        <a:p>
          <a:endParaRPr lang="en-AU">
            <a:latin typeface="Univers Light" panose="020B0403020202020204" pitchFamily="34" charset="0"/>
          </a:endParaRPr>
        </a:p>
      </dgm:t>
    </dgm:pt>
    <dgm:pt modelId="{B1A0C382-D220-4105-81CB-EDC880849CF5}" type="sibTrans" cxnId="{D5FA918B-1C0D-4882-85C2-0992B151AEAF}">
      <dgm:prSet/>
      <dgm:spPr/>
      <dgm:t>
        <a:bodyPr/>
        <a:lstStyle/>
        <a:p>
          <a:endParaRPr lang="en-AU">
            <a:latin typeface="Univers Light" panose="020B0403020202020204" pitchFamily="34" charset="0"/>
          </a:endParaRPr>
        </a:p>
      </dgm:t>
    </dgm:pt>
    <dgm:pt modelId="{18F0ACFE-6998-44C9-8AB0-6E394C6AA508}">
      <dgm:prSet phldrT="[Text]" custT="1"/>
      <dgm:spPr/>
      <dgm:t>
        <a:bodyPr/>
        <a:lstStyle/>
        <a:p>
          <a:pPr>
            <a:buFont typeface="Arial" panose="020B0604020202020204" pitchFamily="34" charset="0"/>
            <a:buChar char="•"/>
          </a:pPr>
          <a:r>
            <a:rPr lang="en-GB" sz="2200" kern="1200" dirty="0">
              <a:latin typeface="Univers Light" panose="020B0403020202020204" pitchFamily="34" charset="0"/>
              <a:ea typeface="Calibri" panose="020F0502020204030204" pitchFamily="34" charset="0"/>
              <a:cs typeface="Arial" panose="020B0604020202020204" pitchFamily="34" charset="0"/>
            </a:rPr>
            <a:t>T</a:t>
          </a:r>
          <a:r>
            <a:rPr lang="en-GB" sz="2200" kern="1200" dirty="0">
              <a:effectLst/>
              <a:latin typeface="Univers Light" panose="020B0403020202020204" pitchFamily="34" charset="0"/>
              <a:ea typeface="Calibri" panose="020F0502020204030204" pitchFamily="34" charset="0"/>
              <a:cs typeface="Arial" panose="020B0604020202020204" pitchFamily="34" charset="0"/>
            </a:rPr>
            <a:t>here </a:t>
          </a:r>
          <a:r>
            <a:rPr lang="en-GB" sz="2200" b="0" i="0" u="none" strike="noStrike" kern="1200" dirty="0">
              <a:solidFill>
                <a:srgbClr val="333333"/>
              </a:solidFill>
              <a:effectLst/>
              <a:latin typeface="Univers Light" panose="020B0403020202020204" pitchFamily="34" charset="0"/>
              <a:ea typeface="+mn-ea"/>
              <a:cs typeface="+mn-cs"/>
            </a:rPr>
            <a:t>could</a:t>
          </a:r>
          <a:r>
            <a:rPr lang="en-GB" sz="2200" kern="1200" dirty="0">
              <a:effectLst/>
              <a:latin typeface="Univers Light" panose="020B0403020202020204" pitchFamily="34" charset="0"/>
              <a:ea typeface="Calibri" panose="020F0502020204030204" pitchFamily="34" charset="0"/>
              <a:cs typeface="Arial" panose="020B0604020202020204" pitchFamily="34" charset="0"/>
            </a:rPr>
            <a:t> be an overlap in services, but it was not apparent</a:t>
          </a:r>
          <a:endParaRPr lang="en-AU" sz="2200" kern="1200" dirty="0">
            <a:latin typeface="Univers Light" panose="020B0403020202020204" pitchFamily="34" charset="0"/>
          </a:endParaRPr>
        </a:p>
      </dgm:t>
    </dgm:pt>
    <dgm:pt modelId="{BF9E02F9-C75B-4F44-9AA4-EA9163B6D52B}" type="parTrans" cxnId="{DD24748C-7168-4FBD-BB1F-1D00D5DE7279}">
      <dgm:prSet/>
      <dgm:spPr/>
      <dgm:t>
        <a:bodyPr/>
        <a:lstStyle/>
        <a:p>
          <a:endParaRPr lang="en-AU">
            <a:latin typeface="Univers Light" panose="020B0403020202020204" pitchFamily="34" charset="0"/>
          </a:endParaRPr>
        </a:p>
      </dgm:t>
    </dgm:pt>
    <dgm:pt modelId="{A385A60A-D310-4181-AA6D-0E0FE46DC424}" type="sibTrans" cxnId="{DD24748C-7168-4FBD-BB1F-1D00D5DE7279}">
      <dgm:prSet/>
      <dgm:spPr/>
      <dgm:t>
        <a:bodyPr/>
        <a:lstStyle/>
        <a:p>
          <a:endParaRPr lang="en-AU">
            <a:latin typeface="Univers Light" panose="020B0403020202020204" pitchFamily="34" charset="0"/>
          </a:endParaRPr>
        </a:p>
      </dgm:t>
    </dgm:pt>
    <dgm:pt modelId="{DC2D812B-EC74-4BD4-90DE-B6ABAA2EC7E5}">
      <dgm:prSet phldrT="[Text]"/>
      <dgm:spPr/>
      <dgm:t>
        <a:bodyPr/>
        <a:lstStyle/>
        <a:p>
          <a:r>
            <a:rPr lang="en-AU" dirty="0">
              <a:latin typeface="Univers Light" panose="020B0403020202020204" pitchFamily="34" charset="0"/>
            </a:rPr>
            <a:t>Coordination</a:t>
          </a:r>
        </a:p>
      </dgm:t>
    </dgm:pt>
    <dgm:pt modelId="{E1B3BF09-4D2E-4CDA-81F4-CF459CC03F52}" type="parTrans" cxnId="{9845E489-E8B9-4D18-A20B-2F21295D13C1}">
      <dgm:prSet/>
      <dgm:spPr/>
      <dgm:t>
        <a:bodyPr/>
        <a:lstStyle/>
        <a:p>
          <a:endParaRPr lang="en-AU">
            <a:latin typeface="Univers Light" panose="020B0403020202020204" pitchFamily="34" charset="0"/>
          </a:endParaRPr>
        </a:p>
      </dgm:t>
    </dgm:pt>
    <dgm:pt modelId="{586EE8DC-8EB5-47FF-90FC-D60594E8E69A}" type="sibTrans" cxnId="{9845E489-E8B9-4D18-A20B-2F21295D13C1}">
      <dgm:prSet/>
      <dgm:spPr/>
      <dgm:t>
        <a:bodyPr/>
        <a:lstStyle/>
        <a:p>
          <a:endParaRPr lang="en-AU">
            <a:latin typeface="Univers Light" panose="020B0403020202020204" pitchFamily="34" charset="0"/>
          </a:endParaRPr>
        </a:p>
      </dgm:t>
    </dgm:pt>
    <dgm:pt modelId="{9CB180B2-B623-40C9-AEA2-0900FC9A89A4}">
      <dgm:prSet phldrT="[Text]" custT="1"/>
      <dgm:spPr/>
      <dgm:t>
        <a:bodyPr/>
        <a:lstStyle/>
        <a:p>
          <a:r>
            <a:rPr lang="en-AU" sz="2200" dirty="0">
              <a:latin typeface="Univers Light" panose="020B0403020202020204" pitchFamily="34" charset="0"/>
            </a:rPr>
            <a:t>WFP is the biggest cash actor in terms of budget operating nation-wide</a:t>
          </a:r>
        </a:p>
      </dgm:t>
    </dgm:pt>
    <dgm:pt modelId="{024580B0-7677-4E1C-AEB7-9E4216E87761}" type="parTrans" cxnId="{85470976-7DA7-4955-9B79-D6A975AC1A1E}">
      <dgm:prSet/>
      <dgm:spPr/>
      <dgm:t>
        <a:bodyPr/>
        <a:lstStyle/>
        <a:p>
          <a:endParaRPr lang="en-AU">
            <a:latin typeface="Univers Light" panose="020B0403020202020204" pitchFamily="34" charset="0"/>
          </a:endParaRPr>
        </a:p>
      </dgm:t>
    </dgm:pt>
    <dgm:pt modelId="{F2067621-4ECE-4E9A-8FD4-B9F52CEDC94B}" type="sibTrans" cxnId="{85470976-7DA7-4955-9B79-D6A975AC1A1E}">
      <dgm:prSet/>
      <dgm:spPr/>
      <dgm:t>
        <a:bodyPr/>
        <a:lstStyle/>
        <a:p>
          <a:endParaRPr lang="en-AU">
            <a:latin typeface="Univers Light" panose="020B0403020202020204" pitchFamily="34" charset="0"/>
          </a:endParaRPr>
        </a:p>
      </dgm:t>
    </dgm:pt>
    <dgm:pt modelId="{DBDAAEF3-AE35-4C54-829D-6C8512C03523}">
      <dgm:prSet phldrT="[Text]" custT="1"/>
      <dgm:spPr/>
      <dgm:t>
        <a:bodyPr/>
        <a:lstStyle/>
        <a:p>
          <a:r>
            <a:rPr lang="en-AU" sz="2200" dirty="0">
              <a:latin typeface="Univers Light" panose="020B0403020202020204" pitchFamily="34" charset="0"/>
            </a:rPr>
            <a:t>The ban on women staff is negatively affecting INGO/UN capacity to deliver cash</a:t>
          </a:r>
        </a:p>
      </dgm:t>
    </dgm:pt>
    <dgm:pt modelId="{D2BA3C86-51CC-4D8C-ADB9-2964790428E2}" type="parTrans" cxnId="{6E5FEA1F-38C4-4BDE-9BAF-CA412EC010F4}">
      <dgm:prSet/>
      <dgm:spPr/>
      <dgm:t>
        <a:bodyPr/>
        <a:lstStyle/>
        <a:p>
          <a:endParaRPr lang="en-AU">
            <a:latin typeface="Univers Light" panose="020B0403020202020204" pitchFamily="34" charset="0"/>
          </a:endParaRPr>
        </a:p>
      </dgm:t>
    </dgm:pt>
    <dgm:pt modelId="{D2D9DEBB-0FE9-44FB-B6B0-6AAA851A13E8}" type="sibTrans" cxnId="{6E5FEA1F-38C4-4BDE-9BAF-CA412EC010F4}">
      <dgm:prSet/>
      <dgm:spPr/>
      <dgm:t>
        <a:bodyPr/>
        <a:lstStyle/>
        <a:p>
          <a:endParaRPr lang="en-AU">
            <a:latin typeface="Univers Light" panose="020B0403020202020204" pitchFamily="34" charset="0"/>
          </a:endParaRPr>
        </a:p>
      </dgm:t>
    </dgm:pt>
    <dgm:pt modelId="{EFE9D229-8D03-4E37-9F59-13B625C20EEF}" type="pres">
      <dgm:prSet presAssocID="{C7991A48-3FD8-47A9-BCB9-9C50A06AC858}" presName="Name0" presStyleCnt="0">
        <dgm:presLayoutVars>
          <dgm:dir/>
          <dgm:animLvl val="lvl"/>
          <dgm:resizeHandles val="exact"/>
        </dgm:presLayoutVars>
      </dgm:prSet>
      <dgm:spPr/>
    </dgm:pt>
    <dgm:pt modelId="{D8048D7C-8A6A-48CA-8CB9-FF2E647B4424}" type="pres">
      <dgm:prSet presAssocID="{8704A0E6-A287-46C1-A23E-2D71681F3A4C}" presName="linNode" presStyleCnt="0"/>
      <dgm:spPr/>
    </dgm:pt>
    <dgm:pt modelId="{5802CF14-3AB9-4EDE-957D-BCF252AA882A}" type="pres">
      <dgm:prSet presAssocID="{8704A0E6-A287-46C1-A23E-2D71681F3A4C}" presName="parentText" presStyleLbl="node1" presStyleIdx="0" presStyleCnt="2">
        <dgm:presLayoutVars>
          <dgm:chMax val="1"/>
          <dgm:bulletEnabled val="1"/>
        </dgm:presLayoutVars>
      </dgm:prSet>
      <dgm:spPr/>
    </dgm:pt>
    <dgm:pt modelId="{795965B2-2E1B-495F-86AD-7359126305F1}" type="pres">
      <dgm:prSet presAssocID="{8704A0E6-A287-46C1-A23E-2D71681F3A4C}" presName="descendantText" presStyleLbl="alignAccFollowNode1" presStyleIdx="0" presStyleCnt="2">
        <dgm:presLayoutVars>
          <dgm:bulletEnabled val="1"/>
        </dgm:presLayoutVars>
      </dgm:prSet>
      <dgm:spPr/>
    </dgm:pt>
    <dgm:pt modelId="{249C66E7-E373-42A4-8746-F8BADBACFF90}" type="pres">
      <dgm:prSet presAssocID="{C69369C6-C38E-49DC-B765-5D52D362AC07}" presName="sp" presStyleCnt="0"/>
      <dgm:spPr/>
    </dgm:pt>
    <dgm:pt modelId="{C24AEC5D-4E33-4058-B1B2-670DB0E2C4E9}" type="pres">
      <dgm:prSet presAssocID="{DC2D812B-EC74-4BD4-90DE-B6ABAA2EC7E5}" presName="linNode" presStyleCnt="0"/>
      <dgm:spPr/>
    </dgm:pt>
    <dgm:pt modelId="{EE16DB56-8483-4660-89A8-A844055F3FA3}" type="pres">
      <dgm:prSet presAssocID="{DC2D812B-EC74-4BD4-90DE-B6ABAA2EC7E5}" presName="parentText" presStyleLbl="node1" presStyleIdx="1" presStyleCnt="2">
        <dgm:presLayoutVars>
          <dgm:chMax val="1"/>
          <dgm:bulletEnabled val="1"/>
        </dgm:presLayoutVars>
      </dgm:prSet>
      <dgm:spPr/>
    </dgm:pt>
    <dgm:pt modelId="{3B43CC00-6FB7-44D2-BD42-255C0369F2CF}" type="pres">
      <dgm:prSet presAssocID="{DC2D812B-EC74-4BD4-90DE-B6ABAA2EC7E5}" presName="descendantText" presStyleLbl="alignAccFollowNode1" presStyleIdx="1" presStyleCnt="2">
        <dgm:presLayoutVars>
          <dgm:bulletEnabled val="1"/>
        </dgm:presLayoutVars>
      </dgm:prSet>
      <dgm:spPr/>
    </dgm:pt>
  </dgm:ptLst>
  <dgm:cxnLst>
    <dgm:cxn modelId="{CA850202-4435-4959-89CF-4F4D67B25815}" type="presOf" srcId="{DBDAAEF3-AE35-4C54-829D-6C8512C03523}" destId="{795965B2-2E1B-495F-86AD-7359126305F1}" srcOrd="0" destOrd="1" presId="urn:microsoft.com/office/officeart/2005/8/layout/vList5"/>
    <dgm:cxn modelId="{11288F07-51D2-4451-93EE-B828BDBA04AF}" type="presOf" srcId="{D5986FB8-E106-4A22-A3A1-0BDA4ED7F0B2}" destId="{3B43CC00-6FB7-44D2-BD42-255C0369F2CF}" srcOrd="0" destOrd="0" presId="urn:microsoft.com/office/officeart/2005/8/layout/vList5"/>
    <dgm:cxn modelId="{95ECC51B-AE41-49B1-B85A-A5500E7CC334}" type="presOf" srcId="{18F0ACFE-6998-44C9-8AB0-6E394C6AA508}" destId="{3B43CC00-6FB7-44D2-BD42-255C0369F2CF}" srcOrd="0" destOrd="1" presId="urn:microsoft.com/office/officeart/2005/8/layout/vList5"/>
    <dgm:cxn modelId="{6E5FEA1F-38C4-4BDE-9BAF-CA412EC010F4}" srcId="{8704A0E6-A287-46C1-A23E-2D71681F3A4C}" destId="{DBDAAEF3-AE35-4C54-829D-6C8512C03523}" srcOrd="1" destOrd="0" parTransId="{D2BA3C86-51CC-4D8C-ADB9-2964790428E2}" sibTransId="{D2D9DEBB-0FE9-44FB-B6B0-6AAA851A13E8}"/>
    <dgm:cxn modelId="{42033E5F-574C-4A31-8FBD-6031099F424F}" type="presOf" srcId="{C7991A48-3FD8-47A9-BCB9-9C50A06AC858}" destId="{EFE9D229-8D03-4E37-9F59-13B625C20EEF}" srcOrd="0" destOrd="0" presId="urn:microsoft.com/office/officeart/2005/8/layout/vList5"/>
    <dgm:cxn modelId="{8D963A46-BD2D-4F7E-8A4A-0F6C35F48E33}" type="presOf" srcId="{9CB180B2-B623-40C9-AEA2-0900FC9A89A4}" destId="{795965B2-2E1B-495F-86AD-7359126305F1}" srcOrd="0" destOrd="0" presId="urn:microsoft.com/office/officeart/2005/8/layout/vList5"/>
    <dgm:cxn modelId="{F6DBF952-0AD2-4417-9BBF-CE40217D97F2}" type="presOf" srcId="{8704A0E6-A287-46C1-A23E-2D71681F3A4C}" destId="{5802CF14-3AB9-4EDE-957D-BCF252AA882A}" srcOrd="0" destOrd="0" presId="urn:microsoft.com/office/officeart/2005/8/layout/vList5"/>
    <dgm:cxn modelId="{85470976-7DA7-4955-9B79-D6A975AC1A1E}" srcId="{8704A0E6-A287-46C1-A23E-2D71681F3A4C}" destId="{9CB180B2-B623-40C9-AEA2-0900FC9A89A4}" srcOrd="0" destOrd="0" parTransId="{024580B0-7677-4E1C-AEB7-9E4216E87761}" sibTransId="{F2067621-4ECE-4E9A-8FD4-B9F52CEDC94B}"/>
    <dgm:cxn modelId="{9845E489-E8B9-4D18-A20B-2F21295D13C1}" srcId="{C7991A48-3FD8-47A9-BCB9-9C50A06AC858}" destId="{DC2D812B-EC74-4BD4-90DE-B6ABAA2EC7E5}" srcOrd="1" destOrd="0" parTransId="{E1B3BF09-4D2E-4CDA-81F4-CF459CC03F52}" sibTransId="{586EE8DC-8EB5-47FF-90FC-D60594E8E69A}"/>
    <dgm:cxn modelId="{D5FA918B-1C0D-4882-85C2-0992B151AEAF}" srcId="{DC2D812B-EC74-4BD4-90DE-B6ABAA2EC7E5}" destId="{D5986FB8-E106-4A22-A3A1-0BDA4ED7F0B2}" srcOrd="0" destOrd="0" parTransId="{F0605C8C-5B8A-4D6B-A8FF-D4F7872E49AB}" sibTransId="{B1A0C382-D220-4105-81CB-EDC880849CF5}"/>
    <dgm:cxn modelId="{DD24748C-7168-4FBD-BB1F-1D00D5DE7279}" srcId="{DC2D812B-EC74-4BD4-90DE-B6ABAA2EC7E5}" destId="{18F0ACFE-6998-44C9-8AB0-6E394C6AA508}" srcOrd="1" destOrd="0" parTransId="{BF9E02F9-C75B-4F44-9AA4-EA9163B6D52B}" sibTransId="{A385A60A-D310-4181-AA6D-0E0FE46DC424}"/>
    <dgm:cxn modelId="{844E4CAF-EF88-4D43-A1DD-5B3C03FD638E}" type="presOf" srcId="{DC2D812B-EC74-4BD4-90DE-B6ABAA2EC7E5}" destId="{EE16DB56-8483-4660-89A8-A844055F3FA3}" srcOrd="0" destOrd="0" presId="urn:microsoft.com/office/officeart/2005/8/layout/vList5"/>
    <dgm:cxn modelId="{4B35EDE5-68A6-469C-98E2-0DDB227B791D}" srcId="{C7991A48-3FD8-47A9-BCB9-9C50A06AC858}" destId="{8704A0E6-A287-46C1-A23E-2D71681F3A4C}" srcOrd="0" destOrd="0" parTransId="{88A0875F-D851-493D-BF7E-E54C2B75FD53}" sibTransId="{C69369C6-C38E-49DC-B765-5D52D362AC07}"/>
    <dgm:cxn modelId="{BCBD3C6A-2FB9-4E75-B748-9E217A66266A}" type="presParOf" srcId="{EFE9D229-8D03-4E37-9F59-13B625C20EEF}" destId="{D8048D7C-8A6A-48CA-8CB9-FF2E647B4424}" srcOrd="0" destOrd="0" presId="urn:microsoft.com/office/officeart/2005/8/layout/vList5"/>
    <dgm:cxn modelId="{FDFE000D-1843-4A3B-B087-F64699DC22EF}" type="presParOf" srcId="{D8048D7C-8A6A-48CA-8CB9-FF2E647B4424}" destId="{5802CF14-3AB9-4EDE-957D-BCF252AA882A}" srcOrd="0" destOrd="0" presId="urn:microsoft.com/office/officeart/2005/8/layout/vList5"/>
    <dgm:cxn modelId="{9BFAFE1E-02E4-4CA1-A9C7-C7BDBDB64F9F}" type="presParOf" srcId="{D8048D7C-8A6A-48CA-8CB9-FF2E647B4424}" destId="{795965B2-2E1B-495F-86AD-7359126305F1}" srcOrd="1" destOrd="0" presId="urn:microsoft.com/office/officeart/2005/8/layout/vList5"/>
    <dgm:cxn modelId="{4F8FCE6C-CC1A-44CB-93AE-F5EFE66D1C2E}" type="presParOf" srcId="{EFE9D229-8D03-4E37-9F59-13B625C20EEF}" destId="{249C66E7-E373-42A4-8746-F8BADBACFF90}" srcOrd="1" destOrd="0" presId="urn:microsoft.com/office/officeart/2005/8/layout/vList5"/>
    <dgm:cxn modelId="{3E25E00F-C9CC-46B7-B339-E8DD3768DA2D}" type="presParOf" srcId="{EFE9D229-8D03-4E37-9F59-13B625C20EEF}" destId="{C24AEC5D-4E33-4058-B1B2-670DB0E2C4E9}" srcOrd="2" destOrd="0" presId="urn:microsoft.com/office/officeart/2005/8/layout/vList5"/>
    <dgm:cxn modelId="{6339FBEB-5329-497B-9A0B-A6837B034B34}" type="presParOf" srcId="{C24AEC5D-4E33-4058-B1B2-670DB0E2C4E9}" destId="{EE16DB56-8483-4660-89A8-A844055F3FA3}" srcOrd="0" destOrd="0" presId="urn:microsoft.com/office/officeart/2005/8/layout/vList5"/>
    <dgm:cxn modelId="{6E6D8A1D-89E6-4ED2-9CCB-A9352E13BC32}" type="presParOf" srcId="{C24AEC5D-4E33-4058-B1B2-670DB0E2C4E9}" destId="{3B43CC00-6FB7-44D2-BD42-255C0369F2C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991A48-3FD8-47A9-BCB9-9C50A06AC85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AU"/>
        </a:p>
      </dgm:t>
    </dgm:pt>
    <dgm:pt modelId="{04422B18-2B52-4A8F-88D9-F6C9CDDC4497}">
      <dgm:prSet phldrT="[Text]"/>
      <dgm:spPr/>
      <dgm:t>
        <a:bodyPr/>
        <a:lstStyle/>
        <a:p>
          <a:pPr>
            <a:buFont typeface="Arial" panose="020B0604020202020204" pitchFamily="34" charset="0"/>
            <a:buChar char="•"/>
          </a:pPr>
          <a:r>
            <a:rPr lang="en-AU" dirty="0">
              <a:latin typeface="Univers Light" panose="020B0403020202020204" pitchFamily="34" charset="0"/>
            </a:rPr>
            <a:t>Cash and Voucher Working group</a:t>
          </a:r>
        </a:p>
      </dgm:t>
    </dgm:pt>
    <dgm:pt modelId="{A1D23274-FF20-45CF-B833-1761A810CC3F}" type="parTrans" cxnId="{17FF1891-6877-4267-B635-73C7004CD61F}">
      <dgm:prSet/>
      <dgm:spPr/>
      <dgm:t>
        <a:bodyPr/>
        <a:lstStyle/>
        <a:p>
          <a:endParaRPr lang="en-AU">
            <a:latin typeface="Univers Light" panose="020B0403020202020204" pitchFamily="34" charset="0"/>
          </a:endParaRPr>
        </a:p>
      </dgm:t>
    </dgm:pt>
    <dgm:pt modelId="{CDF29BD8-25AB-48F7-99F2-D8296DD78C82}" type="sibTrans" cxnId="{17FF1891-6877-4267-B635-73C7004CD61F}">
      <dgm:prSet/>
      <dgm:spPr/>
      <dgm:t>
        <a:bodyPr/>
        <a:lstStyle/>
        <a:p>
          <a:endParaRPr lang="en-AU">
            <a:latin typeface="Univers Light" panose="020B0403020202020204" pitchFamily="34" charset="0"/>
          </a:endParaRPr>
        </a:p>
      </dgm:t>
    </dgm:pt>
    <dgm:pt modelId="{4678C268-7E4D-4AED-BF2A-36396D1357F0}">
      <dgm:prSet phldrT="[Text]" custT="1"/>
      <dgm:spPr/>
      <dgm:t>
        <a:bodyPr/>
        <a:lstStyle/>
        <a:p>
          <a:r>
            <a:rPr lang="en-US" sz="1500" b="0" i="0" u="none" strike="noStrike" dirty="0">
              <a:solidFill>
                <a:srgbClr val="333333"/>
              </a:solidFill>
              <a:effectLst/>
              <a:latin typeface="Univers Light" panose="020B0403020202020204" pitchFamily="34" charset="0"/>
            </a:rPr>
            <a:t>CVWG mostly an advisory body; it does not provide operational coordination</a:t>
          </a:r>
          <a:endParaRPr lang="en-AU" sz="1500" dirty="0">
            <a:latin typeface="Univers Light" panose="020B0403020202020204" pitchFamily="34" charset="0"/>
          </a:endParaRPr>
        </a:p>
      </dgm:t>
    </dgm:pt>
    <dgm:pt modelId="{750A824F-576A-42F4-9285-603AFED95CAE}" type="parTrans" cxnId="{8686029F-B519-45A6-B895-3F92F0967118}">
      <dgm:prSet/>
      <dgm:spPr/>
      <dgm:t>
        <a:bodyPr/>
        <a:lstStyle/>
        <a:p>
          <a:endParaRPr lang="en-AU">
            <a:latin typeface="Univers Light" panose="020B0403020202020204" pitchFamily="34" charset="0"/>
          </a:endParaRPr>
        </a:p>
      </dgm:t>
    </dgm:pt>
    <dgm:pt modelId="{4D5B5214-F437-4609-B27D-EAD96FADB785}" type="sibTrans" cxnId="{8686029F-B519-45A6-B895-3F92F0967118}">
      <dgm:prSet/>
      <dgm:spPr/>
      <dgm:t>
        <a:bodyPr/>
        <a:lstStyle/>
        <a:p>
          <a:endParaRPr lang="en-AU">
            <a:latin typeface="Univers Light" panose="020B0403020202020204" pitchFamily="34" charset="0"/>
          </a:endParaRPr>
        </a:p>
      </dgm:t>
    </dgm:pt>
    <dgm:pt modelId="{A43A1357-CC0B-457C-9023-7F4CFC2A348C}">
      <dgm:prSet phldrT="[Text]"/>
      <dgm:spPr/>
      <dgm:t>
        <a:bodyPr/>
        <a:lstStyle/>
        <a:p>
          <a:r>
            <a:rPr lang="en-AU" dirty="0">
              <a:latin typeface="Univers Light" panose="020B0403020202020204" pitchFamily="34" charset="0"/>
            </a:rPr>
            <a:t>Internal coherence</a:t>
          </a:r>
        </a:p>
      </dgm:t>
    </dgm:pt>
    <dgm:pt modelId="{72383B92-9236-42FF-AE4E-D3CFAED635D3}" type="parTrans" cxnId="{7C2C57C0-DD07-4529-A3A0-E2513D78C0D6}">
      <dgm:prSet/>
      <dgm:spPr/>
      <dgm:t>
        <a:bodyPr/>
        <a:lstStyle/>
        <a:p>
          <a:endParaRPr lang="en-AU">
            <a:latin typeface="Univers Light" panose="020B0403020202020204" pitchFamily="34" charset="0"/>
          </a:endParaRPr>
        </a:p>
      </dgm:t>
    </dgm:pt>
    <dgm:pt modelId="{A8586608-3EC4-425E-9BC7-45C5817A8CE5}" type="sibTrans" cxnId="{7C2C57C0-DD07-4529-A3A0-E2513D78C0D6}">
      <dgm:prSet/>
      <dgm:spPr/>
      <dgm:t>
        <a:bodyPr/>
        <a:lstStyle/>
        <a:p>
          <a:endParaRPr lang="en-AU">
            <a:latin typeface="Univers Light" panose="020B0403020202020204" pitchFamily="34" charset="0"/>
          </a:endParaRPr>
        </a:p>
      </dgm:t>
    </dgm:pt>
    <dgm:pt modelId="{1409FBC9-2AA3-4AF9-805F-59DC1D6FEE8E}">
      <dgm:prSet phldrT="[Text]" custT="1"/>
      <dgm:spPr/>
      <dgm:t>
        <a:bodyPr/>
        <a:lstStyle/>
        <a:p>
          <a:r>
            <a:rPr lang="en-AU" sz="1500" dirty="0">
              <a:latin typeface="Univers Light" panose="020B0403020202020204" pitchFamily="34" charset="0"/>
            </a:rPr>
            <a:t>CBA programmes are well aligned/complementarity to the HAC 2022</a:t>
          </a:r>
        </a:p>
      </dgm:t>
    </dgm:pt>
    <dgm:pt modelId="{A3AA78B7-FF6D-4B76-B6DC-D8B64F9A55B3}" type="parTrans" cxnId="{AC10FEF6-6876-471E-8543-3484B12DBF20}">
      <dgm:prSet/>
      <dgm:spPr/>
      <dgm:t>
        <a:bodyPr/>
        <a:lstStyle/>
        <a:p>
          <a:endParaRPr lang="en-AU">
            <a:latin typeface="Univers Light" panose="020B0403020202020204" pitchFamily="34" charset="0"/>
          </a:endParaRPr>
        </a:p>
      </dgm:t>
    </dgm:pt>
    <dgm:pt modelId="{92812A5E-4B04-4F79-9508-C3F3CA9C8789}" type="sibTrans" cxnId="{AC10FEF6-6876-471E-8543-3484B12DBF20}">
      <dgm:prSet/>
      <dgm:spPr/>
      <dgm:t>
        <a:bodyPr/>
        <a:lstStyle/>
        <a:p>
          <a:endParaRPr lang="en-AU">
            <a:latin typeface="Univers Light" panose="020B0403020202020204" pitchFamily="34" charset="0"/>
          </a:endParaRPr>
        </a:p>
      </dgm:t>
    </dgm:pt>
    <dgm:pt modelId="{661D8FA1-C442-4C05-B689-53B41E3B4CD8}">
      <dgm:prSet phldrT="[Text]" custT="1"/>
      <dgm:spPr/>
      <dgm:t>
        <a:bodyPr/>
        <a:lstStyle/>
        <a:p>
          <a:r>
            <a:rPr lang="en-AU" sz="1500" dirty="0">
              <a:latin typeface="Univers Light" panose="020B0403020202020204" pitchFamily="34" charset="0"/>
            </a:rPr>
            <a:t>Complementarity with non-cash interventions is limited</a:t>
          </a:r>
        </a:p>
      </dgm:t>
    </dgm:pt>
    <dgm:pt modelId="{BE2B5FB5-DBF8-4EA7-85F5-487395291994}" type="parTrans" cxnId="{ECE70251-00FE-44D8-9BAF-96514C52C06C}">
      <dgm:prSet/>
      <dgm:spPr/>
      <dgm:t>
        <a:bodyPr/>
        <a:lstStyle/>
        <a:p>
          <a:endParaRPr lang="en-AU">
            <a:latin typeface="Univers Light" panose="020B0403020202020204" pitchFamily="34" charset="0"/>
          </a:endParaRPr>
        </a:p>
      </dgm:t>
    </dgm:pt>
    <dgm:pt modelId="{72C1C25D-1453-4E8C-8C61-D855BFC3C87F}" type="sibTrans" cxnId="{ECE70251-00FE-44D8-9BAF-96514C52C06C}">
      <dgm:prSet/>
      <dgm:spPr/>
      <dgm:t>
        <a:bodyPr/>
        <a:lstStyle/>
        <a:p>
          <a:endParaRPr lang="en-AU">
            <a:latin typeface="Univers Light" panose="020B0403020202020204" pitchFamily="34" charset="0"/>
          </a:endParaRPr>
        </a:p>
      </dgm:t>
    </dgm:pt>
    <dgm:pt modelId="{6DB88254-0977-4A36-AB35-966BD0AE76E6}">
      <dgm:prSet phldrT="[Text]" custT="1"/>
      <dgm:spPr/>
      <dgm:t>
        <a:bodyPr/>
        <a:lstStyle/>
        <a:p>
          <a:r>
            <a:rPr lang="en-AU" sz="1500" dirty="0">
              <a:latin typeface="Univers Light" panose="020B0403020202020204" pitchFamily="34" charset="0"/>
            </a:rPr>
            <a:t>CBAs largely follow CVWG technical guidance though transfer values and frequency has not always adhered to guidance</a:t>
          </a:r>
        </a:p>
      </dgm:t>
    </dgm:pt>
    <dgm:pt modelId="{B5368334-827F-43E9-98D1-0D5597CC6C8A}" type="parTrans" cxnId="{D56DF5B5-B9A2-493B-9F50-D612103D74A5}">
      <dgm:prSet/>
      <dgm:spPr/>
      <dgm:t>
        <a:bodyPr/>
        <a:lstStyle/>
        <a:p>
          <a:endParaRPr lang="en-GB">
            <a:latin typeface="Univers Light" panose="020B0403020202020204" pitchFamily="34" charset="0"/>
          </a:endParaRPr>
        </a:p>
      </dgm:t>
    </dgm:pt>
    <dgm:pt modelId="{14C5ACC7-2F3C-418D-A1FB-D39D0E1F5375}" type="sibTrans" cxnId="{D56DF5B5-B9A2-493B-9F50-D612103D74A5}">
      <dgm:prSet/>
      <dgm:spPr/>
      <dgm:t>
        <a:bodyPr/>
        <a:lstStyle/>
        <a:p>
          <a:endParaRPr lang="en-GB">
            <a:latin typeface="Univers Light" panose="020B0403020202020204" pitchFamily="34" charset="0"/>
          </a:endParaRPr>
        </a:p>
      </dgm:t>
    </dgm:pt>
    <dgm:pt modelId="{99F256F1-7FCB-4A59-8C0B-092BA40E8C43}">
      <dgm:prSet phldrT="[Text]" custT="1"/>
      <dgm:spPr/>
      <dgm:t>
        <a:bodyPr/>
        <a:lstStyle/>
        <a:p>
          <a:r>
            <a:rPr lang="en-US" sz="1500" b="0" i="0" u="none" strike="noStrike" dirty="0">
              <a:solidFill>
                <a:srgbClr val="333333"/>
              </a:solidFill>
              <a:effectLst/>
              <a:latin typeface="Univers Light" panose="020B0403020202020204" pitchFamily="34" charset="0"/>
            </a:rPr>
            <a:t>The SPEAR unit provides less attention to the CVWG</a:t>
          </a:r>
          <a:endParaRPr lang="en-AU" sz="1500" dirty="0">
            <a:latin typeface="Univers Light" panose="020B0403020202020204" pitchFamily="34" charset="0"/>
          </a:endParaRPr>
        </a:p>
      </dgm:t>
    </dgm:pt>
    <dgm:pt modelId="{A318FE2A-E6F9-43D9-8FA4-CA14C5CE817F}" type="parTrans" cxnId="{12DE1733-E7E8-42AD-B964-964EEA99D12D}">
      <dgm:prSet/>
      <dgm:spPr/>
      <dgm:t>
        <a:bodyPr/>
        <a:lstStyle/>
        <a:p>
          <a:endParaRPr lang="en-GB">
            <a:latin typeface="Univers Light" panose="020B0403020202020204" pitchFamily="34" charset="0"/>
          </a:endParaRPr>
        </a:p>
      </dgm:t>
    </dgm:pt>
    <dgm:pt modelId="{088312D6-34BF-4599-8380-ACD833A85CEB}" type="sibTrans" cxnId="{12DE1733-E7E8-42AD-B964-964EEA99D12D}">
      <dgm:prSet/>
      <dgm:spPr/>
      <dgm:t>
        <a:bodyPr/>
        <a:lstStyle/>
        <a:p>
          <a:endParaRPr lang="en-GB">
            <a:latin typeface="Univers Light" panose="020B0403020202020204" pitchFamily="34" charset="0"/>
          </a:endParaRPr>
        </a:p>
      </dgm:t>
    </dgm:pt>
    <dgm:pt modelId="{8F68FCBA-B35C-4E70-A6E1-E5F03A0C507E}">
      <dgm:prSet phldrT="[Text]" custT="1"/>
      <dgm:spPr/>
      <dgm:t>
        <a:bodyPr/>
        <a:lstStyle/>
        <a:p>
          <a:r>
            <a:rPr lang="en-AU" sz="1500" dirty="0">
              <a:latin typeface="Univers Light" panose="020B0403020202020204" pitchFamily="34" charset="0"/>
            </a:rPr>
            <a:t>Programme staff are not involved in CBA programme implementation</a:t>
          </a:r>
        </a:p>
      </dgm:t>
    </dgm:pt>
    <dgm:pt modelId="{18B3134D-ED09-467F-90F2-4D8B3F28E835}" type="parTrans" cxnId="{6307D92A-8E3B-4262-94ED-3F68A5DBEF95}">
      <dgm:prSet/>
      <dgm:spPr/>
      <dgm:t>
        <a:bodyPr/>
        <a:lstStyle/>
        <a:p>
          <a:endParaRPr lang="en-GB">
            <a:latin typeface="Univers Light" panose="020B0403020202020204" pitchFamily="34" charset="0"/>
          </a:endParaRPr>
        </a:p>
      </dgm:t>
    </dgm:pt>
    <dgm:pt modelId="{746BAD6B-C2C4-4727-AFEA-4B6791162937}" type="sibTrans" cxnId="{6307D92A-8E3B-4262-94ED-3F68A5DBEF95}">
      <dgm:prSet/>
      <dgm:spPr/>
      <dgm:t>
        <a:bodyPr/>
        <a:lstStyle/>
        <a:p>
          <a:endParaRPr lang="en-GB">
            <a:latin typeface="Univers Light" panose="020B0403020202020204" pitchFamily="34" charset="0"/>
          </a:endParaRPr>
        </a:p>
      </dgm:t>
    </dgm:pt>
    <dgm:pt modelId="{AF786409-E753-4B2E-B909-859EF815B0E0}">
      <dgm:prSet phldrT="[Text]"/>
      <dgm:spPr/>
      <dgm:t>
        <a:bodyPr/>
        <a:lstStyle/>
        <a:p>
          <a:pPr>
            <a:buFont typeface="Arial" panose="020B0604020202020204" pitchFamily="34" charset="0"/>
            <a:buChar char="•"/>
          </a:pPr>
          <a:r>
            <a:rPr lang="en-AU" dirty="0">
              <a:latin typeface="Univers Light" panose="020B0403020202020204" pitchFamily="34" charset="0"/>
            </a:rPr>
            <a:t>Areas for improvement</a:t>
          </a:r>
        </a:p>
      </dgm:t>
    </dgm:pt>
    <dgm:pt modelId="{8A18A916-F417-4C05-A49A-879A06340C13}" type="parTrans" cxnId="{3A466B3E-8424-4AF7-B2FF-9E44BCA2133B}">
      <dgm:prSet/>
      <dgm:spPr/>
      <dgm:t>
        <a:bodyPr/>
        <a:lstStyle/>
        <a:p>
          <a:endParaRPr lang="en-GB">
            <a:latin typeface="Univers Light" panose="020B0403020202020204" pitchFamily="34" charset="0"/>
          </a:endParaRPr>
        </a:p>
      </dgm:t>
    </dgm:pt>
    <dgm:pt modelId="{929A331E-4F5C-4FB6-B5D1-528FE586F96C}" type="sibTrans" cxnId="{3A466B3E-8424-4AF7-B2FF-9E44BCA2133B}">
      <dgm:prSet/>
      <dgm:spPr/>
      <dgm:t>
        <a:bodyPr/>
        <a:lstStyle/>
        <a:p>
          <a:endParaRPr lang="en-GB">
            <a:latin typeface="Univers Light" panose="020B0403020202020204" pitchFamily="34" charset="0"/>
          </a:endParaRPr>
        </a:p>
      </dgm:t>
    </dgm:pt>
    <dgm:pt modelId="{09849CD0-E676-4A96-B1C2-F421CC463C47}">
      <dgm:prSet phldrT="[Text]" custT="1"/>
      <dgm:spPr/>
      <dgm:t>
        <a:bodyPr/>
        <a:lstStyle/>
        <a:p>
          <a:pPr>
            <a:buFont typeface="Arial" panose="020B0604020202020204" pitchFamily="34" charset="0"/>
            <a:buChar char="•"/>
          </a:pPr>
          <a:r>
            <a:rPr lang="en-AU" sz="1400" dirty="0">
              <a:latin typeface="Univers Light" panose="020B0403020202020204" pitchFamily="34" charset="0"/>
            </a:rPr>
            <a:t>Area-based approaches and work with livelihoods actors could reportedly increase impact</a:t>
          </a:r>
        </a:p>
      </dgm:t>
    </dgm:pt>
    <dgm:pt modelId="{D9FCF85D-3F09-44F5-843F-AF6AFC5D45EF}" type="parTrans" cxnId="{89C06C79-14D8-46BE-9520-B80B1041FE6E}">
      <dgm:prSet/>
      <dgm:spPr/>
      <dgm:t>
        <a:bodyPr/>
        <a:lstStyle/>
        <a:p>
          <a:endParaRPr lang="en-AU">
            <a:latin typeface="Univers Light" panose="020B0403020202020204" pitchFamily="34" charset="0"/>
          </a:endParaRPr>
        </a:p>
      </dgm:t>
    </dgm:pt>
    <dgm:pt modelId="{32B7F8AC-21DB-4931-B45F-FBCC6F618186}" type="sibTrans" cxnId="{89C06C79-14D8-46BE-9520-B80B1041FE6E}">
      <dgm:prSet/>
      <dgm:spPr/>
      <dgm:t>
        <a:bodyPr/>
        <a:lstStyle/>
        <a:p>
          <a:endParaRPr lang="en-AU">
            <a:latin typeface="Univers Light" panose="020B0403020202020204" pitchFamily="34" charset="0"/>
          </a:endParaRPr>
        </a:p>
      </dgm:t>
    </dgm:pt>
    <dgm:pt modelId="{C8011BAD-F50F-42F8-AAFA-99D33FAC4EBE}">
      <dgm:prSet phldrT="[Text]" custT="1"/>
      <dgm:spPr/>
      <dgm:t>
        <a:bodyPr/>
        <a:lstStyle/>
        <a:p>
          <a:pPr>
            <a:buFont typeface="Arial" panose="020B0604020202020204" pitchFamily="34" charset="0"/>
            <a:buChar char="•"/>
          </a:pPr>
          <a:r>
            <a:rPr lang="en-AU" sz="1400" dirty="0">
              <a:latin typeface="Univers Light" panose="020B0403020202020204" pitchFamily="34" charset="0"/>
            </a:rPr>
            <a:t>New collaborations in health and nutrition offer opportunities for more strategic coordination with other cash actors</a:t>
          </a:r>
        </a:p>
      </dgm:t>
    </dgm:pt>
    <dgm:pt modelId="{8BB85553-71A6-4D5E-9B20-368C22739D21}" type="parTrans" cxnId="{9B5D2590-B01B-4285-A3C0-DB307D97F210}">
      <dgm:prSet/>
      <dgm:spPr/>
      <dgm:t>
        <a:bodyPr/>
        <a:lstStyle/>
        <a:p>
          <a:endParaRPr lang="en-AU">
            <a:latin typeface="Univers Light" panose="020B0403020202020204" pitchFamily="34" charset="0"/>
          </a:endParaRPr>
        </a:p>
      </dgm:t>
    </dgm:pt>
    <dgm:pt modelId="{42357907-24C3-4F17-99D3-CC1D5D842306}" type="sibTrans" cxnId="{9B5D2590-B01B-4285-A3C0-DB307D97F210}">
      <dgm:prSet/>
      <dgm:spPr/>
      <dgm:t>
        <a:bodyPr/>
        <a:lstStyle/>
        <a:p>
          <a:endParaRPr lang="en-AU">
            <a:latin typeface="Univers Light" panose="020B0403020202020204" pitchFamily="34" charset="0"/>
          </a:endParaRPr>
        </a:p>
      </dgm:t>
    </dgm:pt>
    <dgm:pt modelId="{A9AF9E30-4F86-4556-8FFB-5BE330AEAA26}">
      <dgm:prSet phldrT="[Text]" custT="1"/>
      <dgm:spPr/>
      <dgm:t>
        <a:bodyPr/>
        <a:lstStyle/>
        <a:p>
          <a:pPr>
            <a:buFont typeface="Arial" panose="020B0604020202020204" pitchFamily="34" charset="0"/>
            <a:buChar char="•"/>
          </a:pPr>
          <a:r>
            <a:rPr lang="en-AU" sz="1400" dirty="0">
              <a:latin typeface="Univers Light" panose="020B0403020202020204" pitchFamily="34" charset="0"/>
            </a:rPr>
            <a:t>Increased reporting on CBA was suggested to make efforts more visible</a:t>
          </a:r>
        </a:p>
      </dgm:t>
    </dgm:pt>
    <dgm:pt modelId="{DE8EA06C-1201-4A43-B963-004E4C11A4B1}" type="parTrans" cxnId="{95442FE1-D397-4059-A563-342800609EB0}">
      <dgm:prSet/>
      <dgm:spPr/>
      <dgm:t>
        <a:bodyPr/>
        <a:lstStyle/>
        <a:p>
          <a:endParaRPr lang="en-AU">
            <a:latin typeface="Univers Light" panose="020B0403020202020204" pitchFamily="34" charset="0"/>
          </a:endParaRPr>
        </a:p>
      </dgm:t>
    </dgm:pt>
    <dgm:pt modelId="{FA6F5918-9316-48D3-A12B-F7BD945FEA64}" type="sibTrans" cxnId="{95442FE1-D397-4059-A563-342800609EB0}">
      <dgm:prSet/>
      <dgm:spPr/>
      <dgm:t>
        <a:bodyPr/>
        <a:lstStyle/>
        <a:p>
          <a:endParaRPr lang="en-AU">
            <a:latin typeface="Univers Light" panose="020B0403020202020204" pitchFamily="34" charset="0"/>
          </a:endParaRPr>
        </a:p>
      </dgm:t>
    </dgm:pt>
    <dgm:pt modelId="{2C555251-A5FD-4D04-849F-917108F29317}">
      <dgm:prSet phldrT="[Text]" custT="1"/>
      <dgm:spPr/>
      <dgm:t>
        <a:bodyPr/>
        <a:lstStyle/>
        <a:p>
          <a:pPr>
            <a:buFont typeface="Arial" panose="020B0604020202020204" pitchFamily="34" charset="0"/>
            <a:buChar char="•"/>
          </a:pPr>
          <a:r>
            <a:rPr lang="en-AU" sz="1400" dirty="0">
              <a:latin typeface="Univers Light" panose="020B0403020202020204" pitchFamily="34" charset="0"/>
            </a:rPr>
            <a:t>M&amp;E processes do not capture outcome and impact measurements</a:t>
          </a:r>
        </a:p>
      </dgm:t>
    </dgm:pt>
    <dgm:pt modelId="{65A8CC50-7F8F-4B1E-89AF-C7705D51B069}" type="parTrans" cxnId="{6696AE5A-88C6-4F66-AB68-D52A4AB1F9B7}">
      <dgm:prSet/>
      <dgm:spPr/>
      <dgm:t>
        <a:bodyPr/>
        <a:lstStyle/>
        <a:p>
          <a:endParaRPr lang="en-AU">
            <a:latin typeface="Univers Light" panose="020B0403020202020204" pitchFamily="34" charset="0"/>
          </a:endParaRPr>
        </a:p>
      </dgm:t>
    </dgm:pt>
    <dgm:pt modelId="{C5231B1E-D3E8-4527-BC68-BB86B710CD03}" type="sibTrans" cxnId="{6696AE5A-88C6-4F66-AB68-D52A4AB1F9B7}">
      <dgm:prSet/>
      <dgm:spPr/>
      <dgm:t>
        <a:bodyPr/>
        <a:lstStyle/>
        <a:p>
          <a:endParaRPr lang="en-AU">
            <a:latin typeface="Univers Light" panose="020B0403020202020204" pitchFamily="34" charset="0"/>
          </a:endParaRPr>
        </a:p>
      </dgm:t>
    </dgm:pt>
    <dgm:pt modelId="{EFE9D229-8D03-4E37-9F59-13B625C20EEF}" type="pres">
      <dgm:prSet presAssocID="{C7991A48-3FD8-47A9-BCB9-9C50A06AC858}" presName="Name0" presStyleCnt="0">
        <dgm:presLayoutVars>
          <dgm:dir/>
          <dgm:animLvl val="lvl"/>
          <dgm:resizeHandles val="exact"/>
        </dgm:presLayoutVars>
      </dgm:prSet>
      <dgm:spPr/>
    </dgm:pt>
    <dgm:pt modelId="{70021A54-B6CF-434F-B4CA-3148BEC65E82}" type="pres">
      <dgm:prSet presAssocID="{04422B18-2B52-4A8F-88D9-F6C9CDDC4497}" presName="linNode" presStyleCnt="0"/>
      <dgm:spPr/>
    </dgm:pt>
    <dgm:pt modelId="{DE659D1E-8A6C-4D75-BA9A-529719F4BA08}" type="pres">
      <dgm:prSet presAssocID="{04422B18-2B52-4A8F-88D9-F6C9CDDC4497}" presName="parentText" presStyleLbl="node1" presStyleIdx="0" presStyleCnt="3">
        <dgm:presLayoutVars>
          <dgm:chMax val="1"/>
          <dgm:bulletEnabled val="1"/>
        </dgm:presLayoutVars>
      </dgm:prSet>
      <dgm:spPr/>
    </dgm:pt>
    <dgm:pt modelId="{CDF6DEC0-AB74-4BF7-82D2-25FFBD700EA7}" type="pres">
      <dgm:prSet presAssocID="{04422B18-2B52-4A8F-88D9-F6C9CDDC4497}" presName="descendantText" presStyleLbl="alignAccFollowNode1" presStyleIdx="0" presStyleCnt="3">
        <dgm:presLayoutVars>
          <dgm:bulletEnabled val="1"/>
        </dgm:presLayoutVars>
      </dgm:prSet>
      <dgm:spPr/>
    </dgm:pt>
    <dgm:pt modelId="{D6448DEA-F2B7-49C9-B3D7-EBD0AEA83549}" type="pres">
      <dgm:prSet presAssocID="{CDF29BD8-25AB-48F7-99F2-D8296DD78C82}" presName="sp" presStyleCnt="0"/>
      <dgm:spPr/>
    </dgm:pt>
    <dgm:pt modelId="{877BDF71-2AF8-4599-A010-9FF544033A57}" type="pres">
      <dgm:prSet presAssocID="{A43A1357-CC0B-457C-9023-7F4CFC2A348C}" presName="linNode" presStyleCnt="0"/>
      <dgm:spPr/>
    </dgm:pt>
    <dgm:pt modelId="{26CC243C-FB7C-4007-9123-E64526EAA2F9}" type="pres">
      <dgm:prSet presAssocID="{A43A1357-CC0B-457C-9023-7F4CFC2A348C}" presName="parentText" presStyleLbl="node1" presStyleIdx="1" presStyleCnt="3">
        <dgm:presLayoutVars>
          <dgm:chMax val="1"/>
          <dgm:bulletEnabled val="1"/>
        </dgm:presLayoutVars>
      </dgm:prSet>
      <dgm:spPr/>
    </dgm:pt>
    <dgm:pt modelId="{7B9569F2-7053-4620-A52A-ACBAA8C44AC6}" type="pres">
      <dgm:prSet presAssocID="{A43A1357-CC0B-457C-9023-7F4CFC2A348C}" presName="descendantText" presStyleLbl="alignAccFollowNode1" presStyleIdx="1" presStyleCnt="3">
        <dgm:presLayoutVars>
          <dgm:bulletEnabled val="1"/>
        </dgm:presLayoutVars>
      </dgm:prSet>
      <dgm:spPr/>
    </dgm:pt>
    <dgm:pt modelId="{42B52C91-4852-4E3D-8A44-6BB962DEE0FC}" type="pres">
      <dgm:prSet presAssocID="{A8586608-3EC4-425E-9BC7-45C5817A8CE5}" presName="sp" presStyleCnt="0"/>
      <dgm:spPr/>
    </dgm:pt>
    <dgm:pt modelId="{6EC0AC24-9DB3-4C60-B298-0C879436C383}" type="pres">
      <dgm:prSet presAssocID="{AF786409-E753-4B2E-B909-859EF815B0E0}" presName="linNode" presStyleCnt="0"/>
      <dgm:spPr/>
    </dgm:pt>
    <dgm:pt modelId="{E354CD7D-3AE1-415A-AFFB-8D5813EA057C}" type="pres">
      <dgm:prSet presAssocID="{AF786409-E753-4B2E-B909-859EF815B0E0}" presName="parentText" presStyleLbl="node1" presStyleIdx="2" presStyleCnt="3">
        <dgm:presLayoutVars>
          <dgm:chMax val="1"/>
          <dgm:bulletEnabled val="1"/>
        </dgm:presLayoutVars>
      </dgm:prSet>
      <dgm:spPr/>
    </dgm:pt>
    <dgm:pt modelId="{70AC7166-535D-4F91-9D64-DA2C8DBB49EF}" type="pres">
      <dgm:prSet presAssocID="{AF786409-E753-4B2E-B909-859EF815B0E0}" presName="descendantText" presStyleLbl="alignAccFollowNode1" presStyleIdx="2" presStyleCnt="3" custScaleX="104554" custScaleY="104877">
        <dgm:presLayoutVars>
          <dgm:bulletEnabled val="1"/>
        </dgm:presLayoutVars>
      </dgm:prSet>
      <dgm:spPr/>
    </dgm:pt>
  </dgm:ptLst>
  <dgm:cxnLst>
    <dgm:cxn modelId="{66CE9700-2BE9-4BBA-B807-12CFA724D6F8}" type="presOf" srcId="{8F68FCBA-B35C-4E70-A6E1-E5F03A0C507E}" destId="{7B9569F2-7053-4620-A52A-ACBAA8C44AC6}" srcOrd="0" destOrd="1" presId="urn:microsoft.com/office/officeart/2005/8/layout/vList5"/>
    <dgm:cxn modelId="{7C85131E-80F2-4EE3-9138-BF52F9992F7C}" type="presOf" srcId="{4678C268-7E4D-4AED-BF2A-36396D1357F0}" destId="{CDF6DEC0-AB74-4BF7-82D2-25FFBD700EA7}" srcOrd="0" destOrd="0" presId="urn:microsoft.com/office/officeart/2005/8/layout/vList5"/>
    <dgm:cxn modelId="{6307D92A-8E3B-4262-94ED-3F68A5DBEF95}" srcId="{A43A1357-CC0B-457C-9023-7F4CFC2A348C}" destId="{8F68FCBA-B35C-4E70-A6E1-E5F03A0C507E}" srcOrd="1" destOrd="0" parTransId="{18B3134D-ED09-467F-90F2-4D8B3F28E835}" sibTransId="{746BAD6B-C2C4-4727-AFEA-4B6791162937}"/>
    <dgm:cxn modelId="{639A492C-0D26-49E4-9A9D-B1FF0DE69BC2}" type="presOf" srcId="{C8011BAD-F50F-42F8-AAFA-99D33FAC4EBE}" destId="{70AC7166-535D-4F91-9D64-DA2C8DBB49EF}" srcOrd="0" destOrd="1" presId="urn:microsoft.com/office/officeart/2005/8/layout/vList5"/>
    <dgm:cxn modelId="{12DE1733-E7E8-42AD-B964-964EEA99D12D}" srcId="{04422B18-2B52-4A8F-88D9-F6C9CDDC4497}" destId="{99F256F1-7FCB-4A59-8C0B-092BA40E8C43}" srcOrd="1" destOrd="0" parTransId="{A318FE2A-E6F9-43D9-8FA4-CA14C5CE817F}" sibTransId="{088312D6-34BF-4599-8380-ACD833A85CEB}"/>
    <dgm:cxn modelId="{3A466B3E-8424-4AF7-B2FF-9E44BCA2133B}" srcId="{C7991A48-3FD8-47A9-BCB9-9C50A06AC858}" destId="{AF786409-E753-4B2E-B909-859EF815B0E0}" srcOrd="2" destOrd="0" parTransId="{8A18A916-F417-4C05-A49A-879A06340C13}" sibTransId="{929A331E-4F5C-4FB6-B5D1-528FE586F96C}"/>
    <dgm:cxn modelId="{54F6195F-219A-456D-948C-3A3262B2DAD3}" type="presOf" srcId="{A43A1357-CC0B-457C-9023-7F4CFC2A348C}" destId="{26CC243C-FB7C-4007-9123-E64526EAA2F9}" srcOrd="0" destOrd="0" presId="urn:microsoft.com/office/officeart/2005/8/layout/vList5"/>
    <dgm:cxn modelId="{42033E5F-574C-4A31-8FBD-6031099F424F}" type="presOf" srcId="{C7991A48-3FD8-47A9-BCB9-9C50A06AC858}" destId="{EFE9D229-8D03-4E37-9F59-13B625C20EEF}" srcOrd="0" destOrd="0" presId="urn:microsoft.com/office/officeart/2005/8/layout/vList5"/>
    <dgm:cxn modelId="{1B307043-8976-46C4-9CEA-F9819866DC51}" type="presOf" srcId="{04422B18-2B52-4A8F-88D9-F6C9CDDC4497}" destId="{DE659D1E-8A6C-4D75-BA9A-529719F4BA08}" srcOrd="0" destOrd="0" presId="urn:microsoft.com/office/officeart/2005/8/layout/vList5"/>
    <dgm:cxn modelId="{680B6F6D-80D3-49D0-903F-CA542D009ACE}" type="presOf" srcId="{A9AF9E30-4F86-4556-8FFB-5BE330AEAA26}" destId="{70AC7166-535D-4F91-9D64-DA2C8DBB49EF}" srcOrd="0" destOrd="2" presId="urn:microsoft.com/office/officeart/2005/8/layout/vList5"/>
    <dgm:cxn modelId="{12123D70-58AB-4DCB-8219-322761985B5B}" type="presOf" srcId="{99F256F1-7FCB-4A59-8C0B-092BA40E8C43}" destId="{CDF6DEC0-AB74-4BF7-82D2-25FFBD700EA7}" srcOrd="0" destOrd="1" presId="urn:microsoft.com/office/officeart/2005/8/layout/vList5"/>
    <dgm:cxn modelId="{ECE70251-00FE-44D8-9BAF-96514C52C06C}" srcId="{A43A1357-CC0B-457C-9023-7F4CFC2A348C}" destId="{661D8FA1-C442-4C05-B689-53B41E3B4CD8}" srcOrd="2" destOrd="0" parTransId="{BE2B5FB5-DBF8-4EA7-85F5-487395291994}" sibTransId="{72C1C25D-1453-4E8C-8C61-D855BFC3C87F}"/>
    <dgm:cxn modelId="{89C06C79-14D8-46BE-9520-B80B1041FE6E}" srcId="{AF786409-E753-4B2E-B909-859EF815B0E0}" destId="{09849CD0-E676-4A96-B1C2-F421CC463C47}" srcOrd="0" destOrd="0" parTransId="{D9FCF85D-3F09-44F5-843F-AF6AFC5D45EF}" sibTransId="{32B7F8AC-21DB-4931-B45F-FBCC6F618186}"/>
    <dgm:cxn modelId="{70F27159-A4AE-4D24-BD20-7E2A35A12A12}" type="presOf" srcId="{09849CD0-E676-4A96-B1C2-F421CC463C47}" destId="{70AC7166-535D-4F91-9D64-DA2C8DBB49EF}" srcOrd="0" destOrd="0" presId="urn:microsoft.com/office/officeart/2005/8/layout/vList5"/>
    <dgm:cxn modelId="{6696AE5A-88C6-4F66-AB68-D52A4AB1F9B7}" srcId="{AF786409-E753-4B2E-B909-859EF815B0E0}" destId="{2C555251-A5FD-4D04-849F-917108F29317}" srcOrd="3" destOrd="0" parTransId="{65A8CC50-7F8F-4B1E-89AF-C7705D51B069}" sibTransId="{C5231B1E-D3E8-4527-BC68-BB86B710CD03}"/>
    <dgm:cxn modelId="{E93F9F81-9325-443F-9B26-6502F8A9FD21}" type="presOf" srcId="{2C555251-A5FD-4D04-849F-917108F29317}" destId="{70AC7166-535D-4F91-9D64-DA2C8DBB49EF}" srcOrd="0" destOrd="3" presId="urn:microsoft.com/office/officeart/2005/8/layout/vList5"/>
    <dgm:cxn modelId="{9B5D2590-B01B-4285-A3C0-DB307D97F210}" srcId="{AF786409-E753-4B2E-B909-859EF815B0E0}" destId="{C8011BAD-F50F-42F8-AAFA-99D33FAC4EBE}" srcOrd="1" destOrd="0" parTransId="{8BB85553-71A6-4D5E-9B20-368C22739D21}" sibTransId="{42357907-24C3-4F17-99D3-CC1D5D842306}"/>
    <dgm:cxn modelId="{17FF1891-6877-4267-B635-73C7004CD61F}" srcId="{C7991A48-3FD8-47A9-BCB9-9C50A06AC858}" destId="{04422B18-2B52-4A8F-88D9-F6C9CDDC4497}" srcOrd="0" destOrd="0" parTransId="{A1D23274-FF20-45CF-B833-1761A810CC3F}" sibTransId="{CDF29BD8-25AB-48F7-99F2-D8296DD78C82}"/>
    <dgm:cxn modelId="{8686029F-B519-45A6-B895-3F92F0967118}" srcId="{04422B18-2B52-4A8F-88D9-F6C9CDDC4497}" destId="{4678C268-7E4D-4AED-BF2A-36396D1357F0}" srcOrd="0" destOrd="0" parTransId="{750A824F-576A-42F4-9285-603AFED95CAE}" sibTransId="{4D5B5214-F437-4609-B27D-EAD96FADB785}"/>
    <dgm:cxn modelId="{D56DF5B5-B9A2-493B-9F50-D612103D74A5}" srcId="{04422B18-2B52-4A8F-88D9-F6C9CDDC4497}" destId="{6DB88254-0977-4A36-AB35-966BD0AE76E6}" srcOrd="2" destOrd="0" parTransId="{B5368334-827F-43E9-98D1-0D5597CC6C8A}" sibTransId="{14C5ACC7-2F3C-418D-A1FB-D39D0E1F5375}"/>
    <dgm:cxn modelId="{A281BABC-585E-45A7-A5B3-7E5FB4EE367F}" type="presOf" srcId="{6DB88254-0977-4A36-AB35-966BD0AE76E6}" destId="{CDF6DEC0-AB74-4BF7-82D2-25FFBD700EA7}" srcOrd="0" destOrd="2" presId="urn:microsoft.com/office/officeart/2005/8/layout/vList5"/>
    <dgm:cxn modelId="{7C2C57C0-DD07-4529-A3A0-E2513D78C0D6}" srcId="{C7991A48-3FD8-47A9-BCB9-9C50A06AC858}" destId="{A43A1357-CC0B-457C-9023-7F4CFC2A348C}" srcOrd="1" destOrd="0" parTransId="{72383B92-9236-42FF-AE4E-D3CFAED635D3}" sibTransId="{A8586608-3EC4-425E-9BC7-45C5817A8CE5}"/>
    <dgm:cxn modelId="{5090CCC3-2F1B-46CE-9F23-510AC3391EE9}" type="presOf" srcId="{661D8FA1-C442-4C05-B689-53B41E3B4CD8}" destId="{7B9569F2-7053-4620-A52A-ACBAA8C44AC6}" srcOrd="0" destOrd="2" presId="urn:microsoft.com/office/officeart/2005/8/layout/vList5"/>
    <dgm:cxn modelId="{BA417BCC-178B-4FD0-8414-3F43898D3D42}" type="presOf" srcId="{1409FBC9-2AA3-4AF9-805F-59DC1D6FEE8E}" destId="{7B9569F2-7053-4620-A52A-ACBAA8C44AC6}" srcOrd="0" destOrd="0" presId="urn:microsoft.com/office/officeart/2005/8/layout/vList5"/>
    <dgm:cxn modelId="{95442FE1-D397-4059-A563-342800609EB0}" srcId="{AF786409-E753-4B2E-B909-859EF815B0E0}" destId="{A9AF9E30-4F86-4556-8FFB-5BE330AEAA26}" srcOrd="2" destOrd="0" parTransId="{DE8EA06C-1201-4A43-B963-004E4C11A4B1}" sibTransId="{FA6F5918-9316-48D3-A12B-F7BD945FEA64}"/>
    <dgm:cxn modelId="{F7DCC3EB-57BD-44D9-9FF8-6508811927F2}" type="presOf" srcId="{AF786409-E753-4B2E-B909-859EF815B0E0}" destId="{E354CD7D-3AE1-415A-AFFB-8D5813EA057C}" srcOrd="0" destOrd="0" presId="urn:microsoft.com/office/officeart/2005/8/layout/vList5"/>
    <dgm:cxn modelId="{AC10FEF6-6876-471E-8543-3484B12DBF20}" srcId="{A43A1357-CC0B-457C-9023-7F4CFC2A348C}" destId="{1409FBC9-2AA3-4AF9-805F-59DC1D6FEE8E}" srcOrd="0" destOrd="0" parTransId="{A3AA78B7-FF6D-4B76-B6DC-D8B64F9A55B3}" sibTransId="{92812A5E-4B04-4F79-9508-C3F3CA9C8789}"/>
    <dgm:cxn modelId="{3A6C0802-86D2-49C3-A4BE-A8480A495224}" type="presParOf" srcId="{EFE9D229-8D03-4E37-9F59-13B625C20EEF}" destId="{70021A54-B6CF-434F-B4CA-3148BEC65E82}" srcOrd="0" destOrd="0" presId="urn:microsoft.com/office/officeart/2005/8/layout/vList5"/>
    <dgm:cxn modelId="{31D6228D-20F8-45E9-AEE0-9FFCA8495BCF}" type="presParOf" srcId="{70021A54-B6CF-434F-B4CA-3148BEC65E82}" destId="{DE659D1E-8A6C-4D75-BA9A-529719F4BA08}" srcOrd="0" destOrd="0" presId="urn:microsoft.com/office/officeart/2005/8/layout/vList5"/>
    <dgm:cxn modelId="{01B57127-2213-4D12-893E-ABA772682B4F}" type="presParOf" srcId="{70021A54-B6CF-434F-B4CA-3148BEC65E82}" destId="{CDF6DEC0-AB74-4BF7-82D2-25FFBD700EA7}" srcOrd="1" destOrd="0" presId="urn:microsoft.com/office/officeart/2005/8/layout/vList5"/>
    <dgm:cxn modelId="{9B88D237-A713-4911-83BA-F50ECE0D054A}" type="presParOf" srcId="{EFE9D229-8D03-4E37-9F59-13B625C20EEF}" destId="{D6448DEA-F2B7-49C9-B3D7-EBD0AEA83549}" srcOrd="1" destOrd="0" presId="urn:microsoft.com/office/officeart/2005/8/layout/vList5"/>
    <dgm:cxn modelId="{21CC3DD4-EC9C-4161-A49F-A18EAB5A7EC7}" type="presParOf" srcId="{EFE9D229-8D03-4E37-9F59-13B625C20EEF}" destId="{877BDF71-2AF8-4599-A010-9FF544033A57}" srcOrd="2" destOrd="0" presId="urn:microsoft.com/office/officeart/2005/8/layout/vList5"/>
    <dgm:cxn modelId="{03DFCE6B-4EC6-4C2B-8542-14011EB42EF3}" type="presParOf" srcId="{877BDF71-2AF8-4599-A010-9FF544033A57}" destId="{26CC243C-FB7C-4007-9123-E64526EAA2F9}" srcOrd="0" destOrd="0" presId="urn:microsoft.com/office/officeart/2005/8/layout/vList5"/>
    <dgm:cxn modelId="{CE419BC0-9C0D-4C13-AAA1-8029E49AAD31}" type="presParOf" srcId="{877BDF71-2AF8-4599-A010-9FF544033A57}" destId="{7B9569F2-7053-4620-A52A-ACBAA8C44AC6}" srcOrd="1" destOrd="0" presId="urn:microsoft.com/office/officeart/2005/8/layout/vList5"/>
    <dgm:cxn modelId="{1BD6FCE0-C205-4E5D-9F70-AD5D64108EE7}" type="presParOf" srcId="{EFE9D229-8D03-4E37-9F59-13B625C20EEF}" destId="{42B52C91-4852-4E3D-8A44-6BB962DEE0FC}" srcOrd="3" destOrd="0" presId="urn:microsoft.com/office/officeart/2005/8/layout/vList5"/>
    <dgm:cxn modelId="{720A96E0-77FE-427D-A592-1886B002E478}" type="presParOf" srcId="{EFE9D229-8D03-4E37-9F59-13B625C20EEF}" destId="{6EC0AC24-9DB3-4C60-B298-0C879436C383}" srcOrd="4" destOrd="0" presId="urn:microsoft.com/office/officeart/2005/8/layout/vList5"/>
    <dgm:cxn modelId="{7C913D52-DAF3-41DA-8AAE-E3C9D3DA1AE5}" type="presParOf" srcId="{6EC0AC24-9DB3-4C60-B298-0C879436C383}" destId="{E354CD7D-3AE1-415A-AFFB-8D5813EA057C}" srcOrd="0" destOrd="0" presId="urn:microsoft.com/office/officeart/2005/8/layout/vList5"/>
    <dgm:cxn modelId="{C4558057-4ACE-465F-BA14-A88AAB0973DA}" type="presParOf" srcId="{6EC0AC24-9DB3-4C60-B298-0C879436C383}" destId="{70AC7166-535D-4F91-9D64-DA2C8DBB49E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7991A48-3FD8-47A9-BCB9-9C50A06AC85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AU"/>
        </a:p>
      </dgm:t>
    </dgm:pt>
    <dgm:pt modelId="{8704A0E6-A287-46C1-A23E-2D71681F3A4C}">
      <dgm:prSet phldrT="[Text]"/>
      <dgm:spPr/>
      <dgm:t>
        <a:bodyPr/>
        <a:lstStyle/>
        <a:p>
          <a:r>
            <a:rPr lang="en-AU" dirty="0">
              <a:latin typeface="Univers Light" panose="020B0403020202020204" pitchFamily="34" charset="0"/>
            </a:rPr>
            <a:t>Meeting cash distribution objectives</a:t>
          </a:r>
        </a:p>
      </dgm:t>
    </dgm:pt>
    <dgm:pt modelId="{88A0875F-D851-493D-BF7E-E54C2B75FD53}" type="parTrans" cxnId="{4B35EDE5-68A6-469C-98E2-0DDB227B791D}">
      <dgm:prSet/>
      <dgm:spPr/>
      <dgm:t>
        <a:bodyPr/>
        <a:lstStyle/>
        <a:p>
          <a:endParaRPr lang="en-AU">
            <a:latin typeface="Univers Light" panose="020B0403020202020204" pitchFamily="34" charset="0"/>
          </a:endParaRPr>
        </a:p>
      </dgm:t>
    </dgm:pt>
    <dgm:pt modelId="{C69369C6-C38E-49DC-B765-5D52D362AC07}" type="sibTrans" cxnId="{4B35EDE5-68A6-469C-98E2-0DDB227B791D}">
      <dgm:prSet/>
      <dgm:spPr/>
      <dgm:t>
        <a:bodyPr/>
        <a:lstStyle/>
        <a:p>
          <a:endParaRPr lang="en-AU">
            <a:latin typeface="Univers Light" panose="020B0403020202020204" pitchFamily="34" charset="0"/>
          </a:endParaRPr>
        </a:p>
      </dgm:t>
    </dgm:pt>
    <dgm:pt modelId="{098846F7-C9EA-4247-92F0-C390F7EA8494}">
      <dgm:prSet phldrT="[Text]"/>
      <dgm:spPr/>
      <dgm:t>
        <a:bodyPr/>
        <a:lstStyle/>
        <a:p>
          <a:pPr>
            <a:buFont typeface="Arial" panose="020B0604020202020204" pitchFamily="34" charset="0"/>
            <a:buChar char="•"/>
          </a:pPr>
          <a:r>
            <a:rPr lang="en-AU" dirty="0">
              <a:latin typeface="Univers Light" panose="020B0403020202020204" pitchFamily="34" charset="0"/>
            </a:rPr>
            <a:t>Meeting sectoral and cross-cutting objectives</a:t>
          </a:r>
        </a:p>
      </dgm:t>
    </dgm:pt>
    <dgm:pt modelId="{F558DF5F-8EE1-4BBC-95C6-676583D8E60F}" type="parTrans" cxnId="{DBC83289-F2D2-41AB-9979-160A3A8E0AE4}">
      <dgm:prSet/>
      <dgm:spPr/>
      <dgm:t>
        <a:bodyPr/>
        <a:lstStyle/>
        <a:p>
          <a:endParaRPr lang="en-AU">
            <a:latin typeface="Univers Light" panose="020B0403020202020204" pitchFamily="34" charset="0"/>
          </a:endParaRPr>
        </a:p>
      </dgm:t>
    </dgm:pt>
    <dgm:pt modelId="{519E5C2F-4610-47CD-B6D9-E81E42747056}" type="sibTrans" cxnId="{DBC83289-F2D2-41AB-9979-160A3A8E0AE4}">
      <dgm:prSet/>
      <dgm:spPr/>
      <dgm:t>
        <a:bodyPr/>
        <a:lstStyle/>
        <a:p>
          <a:endParaRPr lang="en-AU">
            <a:latin typeface="Univers Light" panose="020B0403020202020204" pitchFamily="34" charset="0"/>
          </a:endParaRPr>
        </a:p>
      </dgm:t>
    </dgm:pt>
    <dgm:pt modelId="{DEDBCD09-5FDE-40A9-9C22-97956BA4E52C}">
      <dgm:prSet/>
      <dgm:spPr/>
      <dgm:t>
        <a:bodyPr/>
        <a:lstStyle/>
        <a:p>
          <a:r>
            <a:rPr lang="en-AU" dirty="0">
              <a:latin typeface="Univers Light" panose="020B0403020202020204" pitchFamily="34" charset="0"/>
            </a:rPr>
            <a:t>There are no processes yet for evaluating the effectiveness of programming on the empowerment of women and girls; these are planned for the RCT programme. </a:t>
          </a:r>
        </a:p>
      </dgm:t>
    </dgm:pt>
    <dgm:pt modelId="{2265D7BC-0459-45A0-AFBF-F18754F44787}" type="parTrans" cxnId="{3FBAF079-926E-4398-8241-E74A19D17D70}">
      <dgm:prSet/>
      <dgm:spPr/>
      <dgm:t>
        <a:bodyPr/>
        <a:lstStyle/>
        <a:p>
          <a:endParaRPr lang="en-AU">
            <a:latin typeface="Univers Light" panose="020B0403020202020204" pitchFamily="34" charset="0"/>
          </a:endParaRPr>
        </a:p>
      </dgm:t>
    </dgm:pt>
    <dgm:pt modelId="{75739CF6-2BD2-4BD7-9355-B8FDCB51F908}" type="sibTrans" cxnId="{3FBAF079-926E-4398-8241-E74A19D17D70}">
      <dgm:prSet/>
      <dgm:spPr/>
      <dgm:t>
        <a:bodyPr/>
        <a:lstStyle/>
        <a:p>
          <a:endParaRPr lang="en-AU">
            <a:latin typeface="Univers Light" panose="020B0403020202020204" pitchFamily="34" charset="0"/>
          </a:endParaRPr>
        </a:p>
      </dgm:t>
    </dgm:pt>
    <dgm:pt modelId="{260BBF35-FC97-49A7-9498-451CB79D3056}">
      <dgm:prSet phldrT="[Text]"/>
      <dgm:spPr/>
      <dgm:t>
        <a:bodyPr/>
        <a:lstStyle/>
        <a:p>
          <a:r>
            <a:rPr lang="en-AU" dirty="0">
              <a:latin typeface="Univers Light" panose="020B0403020202020204" pitchFamily="34" charset="0"/>
            </a:rPr>
            <a:t>Cash distribution and participant targets have largely been met based on available data in programme agreements</a:t>
          </a:r>
        </a:p>
      </dgm:t>
    </dgm:pt>
    <dgm:pt modelId="{D6BB8A59-379A-47C4-9EB5-22084143D24B}" type="parTrans" cxnId="{36E08A24-21AA-4838-A248-F3A44E418F79}">
      <dgm:prSet/>
      <dgm:spPr/>
      <dgm:t>
        <a:bodyPr/>
        <a:lstStyle/>
        <a:p>
          <a:endParaRPr lang="en-AU">
            <a:latin typeface="Univers Light" panose="020B0403020202020204" pitchFamily="34" charset="0"/>
          </a:endParaRPr>
        </a:p>
      </dgm:t>
    </dgm:pt>
    <dgm:pt modelId="{B216C4C2-15CE-4932-9CAC-28662AEACDA6}" type="sibTrans" cxnId="{36E08A24-21AA-4838-A248-F3A44E418F79}">
      <dgm:prSet/>
      <dgm:spPr/>
      <dgm:t>
        <a:bodyPr/>
        <a:lstStyle/>
        <a:p>
          <a:endParaRPr lang="en-AU">
            <a:latin typeface="Univers Light" panose="020B0403020202020204" pitchFamily="34" charset="0"/>
          </a:endParaRPr>
        </a:p>
      </dgm:t>
    </dgm:pt>
    <dgm:pt modelId="{42124065-57F0-4BA8-BEE1-F9B118A09678}">
      <dgm:prSet phldrT="[Text]"/>
      <dgm:spPr/>
      <dgm:t>
        <a:bodyPr/>
        <a:lstStyle/>
        <a:p>
          <a:pPr>
            <a:buFont typeface="Arial" panose="020B0604020202020204" pitchFamily="34" charset="0"/>
            <a:buChar char="•"/>
          </a:pPr>
          <a:r>
            <a:rPr lang="en-AU" dirty="0">
              <a:latin typeface="Univers Light" panose="020B0403020202020204" pitchFamily="34" charset="0"/>
            </a:rPr>
            <a:t>There is not sufficient evidence to assess contribution to more complex objectives (e.g. reducing negative coping strategies)</a:t>
          </a:r>
        </a:p>
      </dgm:t>
    </dgm:pt>
    <dgm:pt modelId="{FEDBD1B3-4BE4-4480-9B92-37C7EECF104E}" type="parTrans" cxnId="{99FCE341-9292-47E0-A014-2BA2DB32488D}">
      <dgm:prSet/>
      <dgm:spPr/>
      <dgm:t>
        <a:bodyPr/>
        <a:lstStyle/>
        <a:p>
          <a:endParaRPr lang="en-AU">
            <a:latin typeface="Univers Light" panose="020B0403020202020204" pitchFamily="34" charset="0"/>
          </a:endParaRPr>
        </a:p>
      </dgm:t>
    </dgm:pt>
    <dgm:pt modelId="{CEC35CCD-718B-4A77-947C-F179BBFBCD0F}" type="sibTrans" cxnId="{99FCE341-9292-47E0-A014-2BA2DB32488D}">
      <dgm:prSet/>
      <dgm:spPr/>
      <dgm:t>
        <a:bodyPr/>
        <a:lstStyle/>
        <a:p>
          <a:endParaRPr lang="en-AU">
            <a:latin typeface="Univers Light" panose="020B0403020202020204" pitchFamily="34" charset="0"/>
          </a:endParaRPr>
        </a:p>
      </dgm:t>
    </dgm:pt>
    <dgm:pt modelId="{49A9B69C-4425-4E35-B656-15E43D563EA9}">
      <dgm:prSet phldrT="[Text]"/>
      <dgm:spPr/>
      <dgm:t>
        <a:bodyPr/>
        <a:lstStyle/>
        <a:p>
          <a:pPr>
            <a:buFont typeface="Arial" panose="020B0604020202020204" pitchFamily="34" charset="0"/>
            <a:buChar char="•"/>
          </a:pPr>
          <a:r>
            <a:rPr lang="en-AU">
              <a:latin typeface="Univers Light" panose="020B0403020202020204" pitchFamily="34" charset="0"/>
            </a:rPr>
            <a:t>Based on the ET’s limited analysis there are no notable differences in change in ability to meet needs based on households with different needs, such as those with a person with disabilities or among households headed by women. </a:t>
          </a:r>
          <a:endParaRPr lang="en-AU" dirty="0">
            <a:latin typeface="Univers Light" panose="020B0403020202020204" pitchFamily="34" charset="0"/>
          </a:endParaRPr>
        </a:p>
      </dgm:t>
    </dgm:pt>
    <dgm:pt modelId="{FDE6135A-A600-4C5C-B6C7-D7E36D87279A}" type="parTrans" cxnId="{89C963D5-2970-4157-9DC5-66DBE42C8D49}">
      <dgm:prSet/>
      <dgm:spPr/>
      <dgm:t>
        <a:bodyPr/>
        <a:lstStyle/>
        <a:p>
          <a:endParaRPr lang="en-AU">
            <a:latin typeface="Univers Light" panose="020B0403020202020204" pitchFamily="34" charset="0"/>
          </a:endParaRPr>
        </a:p>
      </dgm:t>
    </dgm:pt>
    <dgm:pt modelId="{11047A94-CA8D-4356-90C0-FEE1DD2A2157}" type="sibTrans" cxnId="{89C963D5-2970-4157-9DC5-66DBE42C8D49}">
      <dgm:prSet/>
      <dgm:spPr/>
      <dgm:t>
        <a:bodyPr/>
        <a:lstStyle/>
        <a:p>
          <a:endParaRPr lang="en-AU">
            <a:latin typeface="Univers Light" panose="020B0403020202020204" pitchFamily="34" charset="0"/>
          </a:endParaRPr>
        </a:p>
      </dgm:t>
    </dgm:pt>
    <dgm:pt modelId="{3AF35861-8745-4E6A-AE2E-802193FF5E4D}">
      <dgm:prSet/>
      <dgm:spPr/>
      <dgm:t>
        <a:bodyPr/>
        <a:lstStyle/>
        <a:p>
          <a:r>
            <a:rPr lang="en-AU">
              <a:latin typeface="Univers Light" panose="020B0403020202020204" pitchFamily="34" charset="0"/>
            </a:rPr>
            <a:t>PDM data shows increased access to goods/services for </a:t>
          </a:r>
          <a:r>
            <a:rPr lang="en-AU" b="1">
              <a:latin typeface="Univers Light" panose="020B0403020202020204" pitchFamily="34" charset="0"/>
            </a:rPr>
            <a:t>most participants </a:t>
          </a:r>
          <a:r>
            <a:rPr lang="en-AU">
              <a:latin typeface="Univers Light" panose="020B0403020202020204" pitchFamily="34" charset="0"/>
            </a:rPr>
            <a:t>but there are not consistent and robust baselines to determine the </a:t>
          </a:r>
          <a:r>
            <a:rPr lang="en-AU" b="1">
              <a:latin typeface="Univers Light" panose="020B0403020202020204" pitchFamily="34" charset="0"/>
            </a:rPr>
            <a:t>degree</a:t>
          </a:r>
          <a:r>
            <a:rPr lang="en-AU">
              <a:latin typeface="Univers Light" panose="020B0403020202020204" pitchFamily="34" charset="0"/>
            </a:rPr>
            <a:t> to which cash improves household’s ability to meet their basic needs</a:t>
          </a:r>
          <a:endParaRPr lang="en-AU" dirty="0">
            <a:latin typeface="Univers Light" panose="020B0403020202020204" pitchFamily="34" charset="0"/>
          </a:endParaRPr>
        </a:p>
      </dgm:t>
    </dgm:pt>
    <dgm:pt modelId="{DFB8DDBB-BE9D-4F28-B028-2DAC01A49F7E}" type="parTrans" cxnId="{48ED32D0-B3C6-408F-ACED-03A6EB0EA437}">
      <dgm:prSet/>
      <dgm:spPr/>
      <dgm:t>
        <a:bodyPr/>
        <a:lstStyle/>
        <a:p>
          <a:endParaRPr lang="en-AU">
            <a:latin typeface="Univers Light" panose="020B0403020202020204" pitchFamily="34" charset="0"/>
          </a:endParaRPr>
        </a:p>
      </dgm:t>
    </dgm:pt>
    <dgm:pt modelId="{06B1BFE4-3AF6-4106-BD6B-49754931A0BA}" type="sibTrans" cxnId="{48ED32D0-B3C6-408F-ACED-03A6EB0EA437}">
      <dgm:prSet/>
      <dgm:spPr/>
      <dgm:t>
        <a:bodyPr/>
        <a:lstStyle/>
        <a:p>
          <a:endParaRPr lang="en-AU">
            <a:latin typeface="Univers Light" panose="020B0403020202020204" pitchFamily="34" charset="0"/>
          </a:endParaRPr>
        </a:p>
      </dgm:t>
    </dgm:pt>
    <dgm:pt modelId="{EFE9D229-8D03-4E37-9F59-13B625C20EEF}" type="pres">
      <dgm:prSet presAssocID="{C7991A48-3FD8-47A9-BCB9-9C50A06AC858}" presName="Name0" presStyleCnt="0">
        <dgm:presLayoutVars>
          <dgm:dir/>
          <dgm:animLvl val="lvl"/>
          <dgm:resizeHandles val="exact"/>
        </dgm:presLayoutVars>
      </dgm:prSet>
      <dgm:spPr/>
    </dgm:pt>
    <dgm:pt modelId="{D8048D7C-8A6A-48CA-8CB9-FF2E647B4424}" type="pres">
      <dgm:prSet presAssocID="{8704A0E6-A287-46C1-A23E-2D71681F3A4C}" presName="linNode" presStyleCnt="0"/>
      <dgm:spPr/>
    </dgm:pt>
    <dgm:pt modelId="{5802CF14-3AB9-4EDE-957D-BCF252AA882A}" type="pres">
      <dgm:prSet presAssocID="{8704A0E6-A287-46C1-A23E-2D71681F3A4C}" presName="parentText" presStyleLbl="node1" presStyleIdx="0" presStyleCnt="2">
        <dgm:presLayoutVars>
          <dgm:chMax val="1"/>
          <dgm:bulletEnabled val="1"/>
        </dgm:presLayoutVars>
      </dgm:prSet>
      <dgm:spPr/>
    </dgm:pt>
    <dgm:pt modelId="{8B7CFC85-9405-4B5A-BB2A-D796B7553348}" type="pres">
      <dgm:prSet presAssocID="{8704A0E6-A287-46C1-A23E-2D71681F3A4C}" presName="descendantText" presStyleLbl="alignAccFollowNode1" presStyleIdx="0" presStyleCnt="2">
        <dgm:presLayoutVars>
          <dgm:bulletEnabled val="1"/>
        </dgm:presLayoutVars>
      </dgm:prSet>
      <dgm:spPr/>
    </dgm:pt>
    <dgm:pt modelId="{F65D1D3D-5282-4A2B-87B9-54FC852BF4C8}" type="pres">
      <dgm:prSet presAssocID="{C69369C6-C38E-49DC-B765-5D52D362AC07}" presName="sp" presStyleCnt="0"/>
      <dgm:spPr/>
    </dgm:pt>
    <dgm:pt modelId="{B853C754-D7CA-47F8-8AB5-BAA5966EF828}" type="pres">
      <dgm:prSet presAssocID="{098846F7-C9EA-4247-92F0-C390F7EA8494}" presName="linNode" presStyleCnt="0"/>
      <dgm:spPr/>
    </dgm:pt>
    <dgm:pt modelId="{B41E19EC-AFC2-4A71-9C78-DD6E7C70A7D7}" type="pres">
      <dgm:prSet presAssocID="{098846F7-C9EA-4247-92F0-C390F7EA8494}" presName="parentText" presStyleLbl="node1" presStyleIdx="1" presStyleCnt="2">
        <dgm:presLayoutVars>
          <dgm:chMax val="1"/>
          <dgm:bulletEnabled val="1"/>
        </dgm:presLayoutVars>
      </dgm:prSet>
      <dgm:spPr/>
    </dgm:pt>
    <dgm:pt modelId="{660F6F59-F759-493F-A53B-D2BDBD1CC0AC}" type="pres">
      <dgm:prSet presAssocID="{098846F7-C9EA-4247-92F0-C390F7EA8494}" presName="descendantText" presStyleLbl="alignAccFollowNode1" presStyleIdx="1" presStyleCnt="2">
        <dgm:presLayoutVars>
          <dgm:bulletEnabled val="1"/>
        </dgm:presLayoutVars>
      </dgm:prSet>
      <dgm:spPr/>
    </dgm:pt>
  </dgm:ptLst>
  <dgm:cxnLst>
    <dgm:cxn modelId="{85AE6F02-2AF5-49D5-84E0-175751560A48}" type="presOf" srcId="{3AF35861-8745-4E6A-AE2E-802193FF5E4D}" destId="{8B7CFC85-9405-4B5A-BB2A-D796B7553348}" srcOrd="0" destOrd="1" presId="urn:microsoft.com/office/officeart/2005/8/layout/vList5"/>
    <dgm:cxn modelId="{971F5805-0970-4385-96EC-5CB8D3BFA1CC}" type="presOf" srcId="{098846F7-C9EA-4247-92F0-C390F7EA8494}" destId="{B41E19EC-AFC2-4A71-9C78-DD6E7C70A7D7}" srcOrd="0" destOrd="0" presId="urn:microsoft.com/office/officeart/2005/8/layout/vList5"/>
    <dgm:cxn modelId="{36E08A24-21AA-4838-A248-F3A44E418F79}" srcId="{8704A0E6-A287-46C1-A23E-2D71681F3A4C}" destId="{260BBF35-FC97-49A7-9498-451CB79D3056}" srcOrd="0" destOrd="0" parTransId="{D6BB8A59-379A-47C4-9EB5-22084143D24B}" sibTransId="{B216C4C2-15CE-4932-9CAC-28662AEACDA6}"/>
    <dgm:cxn modelId="{859B2E37-A968-40F3-AC70-40D6334CBC91}" type="presOf" srcId="{42124065-57F0-4BA8-BEE1-F9B118A09678}" destId="{660F6F59-F759-493F-A53B-D2BDBD1CC0AC}" srcOrd="0" destOrd="0" presId="urn:microsoft.com/office/officeart/2005/8/layout/vList5"/>
    <dgm:cxn modelId="{42033E5F-574C-4A31-8FBD-6031099F424F}" type="presOf" srcId="{C7991A48-3FD8-47A9-BCB9-9C50A06AC858}" destId="{EFE9D229-8D03-4E37-9F59-13B625C20EEF}" srcOrd="0" destOrd="0" presId="urn:microsoft.com/office/officeart/2005/8/layout/vList5"/>
    <dgm:cxn modelId="{99FCE341-9292-47E0-A014-2BA2DB32488D}" srcId="{098846F7-C9EA-4247-92F0-C390F7EA8494}" destId="{42124065-57F0-4BA8-BEE1-F9B118A09678}" srcOrd="0" destOrd="0" parTransId="{FEDBD1B3-4BE4-4480-9B92-37C7EECF104E}" sibTransId="{CEC35CCD-718B-4A77-947C-F179BBFBCD0F}"/>
    <dgm:cxn modelId="{051F7E45-083B-4641-A22F-C393320EAA8F}" type="presOf" srcId="{260BBF35-FC97-49A7-9498-451CB79D3056}" destId="{8B7CFC85-9405-4B5A-BB2A-D796B7553348}" srcOrd="0" destOrd="0" presId="urn:microsoft.com/office/officeart/2005/8/layout/vList5"/>
    <dgm:cxn modelId="{F6DBF952-0AD2-4417-9BBF-CE40217D97F2}" type="presOf" srcId="{8704A0E6-A287-46C1-A23E-2D71681F3A4C}" destId="{5802CF14-3AB9-4EDE-957D-BCF252AA882A}" srcOrd="0" destOrd="0" presId="urn:microsoft.com/office/officeart/2005/8/layout/vList5"/>
    <dgm:cxn modelId="{3FBAF079-926E-4398-8241-E74A19D17D70}" srcId="{098846F7-C9EA-4247-92F0-C390F7EA8494}" destId="{DEDBCD09-5FDE-40A9-9C22-97956BA4E52C}" srcOrd="2" destOrd="0" parTransId="{2265D7BC-0459-45A0-AFBF-F18754F44787}" sibTransId="{75739CF6-2BD2-4BD7-9355-B8FDCB51F908}"/>
    <dgm:cxn modelId="{DBC83289-F2D2-41AB-9979-160A3A8E0AE4}" srcId="{C7991A48-3FD8-47A9-BCB9-9C50A06AC858}" destId="{098846F7-C9EA-4247-92F0-C390F7EA8494}" srcOrd="1" destOrd="0" parTransId="{F558DF5F-8EE1-4BBC-95C6-676583D8E60F}" sibTransId="{519E5C2F-4610-47CD-B6D9-E81E42747056}"/>
    <dgm:cxn modelId="{48ED32D0-B3C6-408F-ACED-03A6EB0EA437}" srcId="{8704A0E6-A287-46C1-A23E-2D71681F3A4C}" destId="{3AF35861-8745-4E6A-AE2E-802193FF5E4D}" srcOrd="1" destOrd="0" parTransId="{DFB8DDBB-BE9D-4F28-B028-2DAC01A49F7E}" sibTransId="{06B1BFE4-3AF6-4106-BD6B-49754931A0BA}"/>
    <dgm:cxn modelId="{89C963D5-2970-4157-9DC5-66DBE42C8D49}" srcId="{098846F7-C9EA-4247-92F0-C390F7EA8494}" destId="{49A9B69C-4425-4E35-B656-15E43D563EA9}" srcOrd="1" destOrd="0" parTransId="{FDE6135A-A600-4C5C-B6C7-D7E36D87279A}" sibTransId="{11047A94-CA8D-4356-90C0-FEE1DD2A2157}"/>
    <dgm:cxn modelId="{4B35EDE5-68A6-469C-98E2-0DDB227B791D}" srcId="{C7991A48-3FD8-47A9-BCB9-9C50A06AC858}" destId="{8704A0E6-A287-46C1-A23E-2D71681F3A4C}" srcOrd="0" destOrd="0" parTransId="{88A0875F-D851-493D-BF7E-E54C2B75FD53}" sibTransId="{C69369C6-C38E-49DC-B765-5D52D362AC07}"/>
    <dgm:cxn modelId="{5EDAA9E6-A060-489A-8812-75632CBD1959}" type="presOf" srcId="{49A9B69C-4425-4E35-B656-15E43D563EA9}" destId="{660F6F59-F759-493F-A53B-D2BDBD1CC0AC}" srcOrd="0" destOrd="1" presId="urn:microsoft.com/office/officeart/2005/8/layout/vList5"/>
    <dgm:cxn modelId="{96162CF8-DF4A-4789-9CE0-8AFEF8A4F439}" type="presOf" srcId="{DEDBCD09-5FDE-40A9-9C22-97956BA4E52C}" destId="{660F6F59-F759-493F-A53B-D2BDBD1CC0AC}" srcOrd="0" destOrd="2" presId="urn:microsoft.com/office/officeart/2005/8/layout/vList5"/>
    <dgm:cxn modelId="{BCBD3C6A-2FB9-4E75-B748-9E217A66266A}" type="presParOf" srcId="{EFE9D229-8D03-4E37-9F59-13B625C20EEF}" destId="{D8048D7C-8A6A-48CA-8CB9-FF2E647B4424}" srcOrd="0" destOrd="0" presId="urn:microsoft.com/office/officeart/2005/8/layout/vList5"/>
    <dgm:cxn modelId="{FDFE000D-1843-4A3B-B087-F64699DC22EF}" type="presParOf" srcId="{D8048D7C-8A6A-48CA-8CB9-FF2E647B4424}" destId="{5802CF14-3AB9-4EDE-957D-BCF252AA882A}" srcOrd="0" destOrd="0" presId="urn:microsoft.com/office/officeart/2005/8/layout/vList5"/>
    <dgm:cxn modelId="{1C36D5A3-C0A9-47A3-BC0D-09F6F2D91D42}" type="presParOf" srcId="{D8048D7C-8A6A-48CA-8CB9-FF2E647B4424}" destId="{8B7CFC85-9405-4B5A-BB2A-D796B7553348}" srcOrd="1" destOrd="0" presId="urn:microsoft.com/office/officeart/2005/8/layout/vList5"/>
    <dgm:cxn modelId="{82B697EA-50A1-4DB1-8437-8142253D0422}" type="presParOf" srcId="{EFE9D229-8D03-4E37-9F59-13B625C20EEF}" destId="{F65D1D3D-5282-4A2B-87B9-54FC852BF4C8}" srcOrd="1" destOrd="0" presId="urn:microsoft.com/office/officeart/2005/8/layout/vList5"/>
    <dgm:cxn modelId="{82D37769-AAB1-43BF-B20F-D8D79CE7A014}" type="presParOf" srcId="{EFE9D229-8D03-4E37-9F59-13B625C20EEF}" destId="{B853C754-D7CA-47F8-8AB5-BAA5966EF828}" srcOrd="2" destOrd="0" presId="urn:microsoft.com/office/officeart/2005/8/layout/vList5"/>
    <dgm:cxn modelId="{6D03868D-C778-4DB8-8637-5F98AA59C660}" type="presParOf" srcId="{B853C754-D7CA-47F8-8AB5-BAA5966EF828}" destId="{B41E19EC-AFC2-4A71-9C78-DD6E7C70A7D7}" srcOrd="0" destOrd="0" presId="urn:microsoft.com/office/officeart/2005/8/layout/vList5"/>
    <dgm:cxn modelId="{AF295B44-FD86-402C-896D-2A40BFD5ED7F}" type="presParOf" srcId="{B853C754-D7CA-47F8-8AB5-BAA5966EF828}" destId="{660F6F59-F759-493F-A53B-D2BDBD1CC0A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7991A48-3FD8-47A9-BCB9-9C50A06AC85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AU"/>
        </a:p>
      </dgm:t>
    </dgm:pt>
    <dgm:pt modelId="{04422B18-2B52-4A8F-88D9-F6C9CDDC4497}">
      <dgm:prSet phldrT="[Text]"/>
      <dgm:spPr/>
      <dgm:t>
        <a:bodyPr/>
        <a:lstStyle/>
        <a:p>
          <a:r>
            <a:rPr lang="en-AU" dirty="0">
              <a:latin typeface="Univers Light" panose="020B0403020202020204" pitchFamily="34" charset="0"/>
            </a:rPr>
            <a:t>Cash delivery</a:t>
          </a:r>
        </a:p>
      </dgm:t>
    </dgm:pt>
    <dgm:pt modelId="{A1D23274-FF20-45CF-B833-1761A810CC3F}" type="parTrans" cxnId="{17FF1891-6877-4267-B635-73C7004CD61F}">
      <dgm:prSet/>
      <dgm:spPr/>
      <dgm:t>
        <a:bodyPr/>
        <a:lstStyle/>
        <a:p>
          <a:endParaRPr lang="en-AU">
            <a:latin typeface="Univers Light" panose="020B0403020202020204" pitchFamily="34" charset="0"/>
          </a:endParaRPr>
        </a:p>
      </dgm:t>
    </dgm:pt>
    <dgm:pt modelId="{CDF29BD8-25AB-48F7-99F2-D8296DD78C82}" type="sibTrans" cxnId="{17FF1891-6877-4267-B635-73C7004CD61F}">
      <dgm:prSet/>
      <dgm:spPr/>
      <dgm:t>
        <a:bodyPr/>
        <a:lstStyle/>
        <a:p>
          <a:endParaRPr lang="en-AU">
            <a:latin typeface="Univers Light" panose="020B0403020202020204" pitchFamily="34" charset="0"/>
          </a:endParaRPr>
        </a:p>
      </dgm:t>
    </dgm:pt>
    <dgm:pt modelId="{4678C268-7E4D-4AED-BF2A-36396D1357F0}">
      <dgm:prSet phldrT="[Text]" custT="1"/>
      <dgm:spPr/>
      <dgm:t>
        <a:bodyPr/>
        <a:lstStyle/>
        <a:p>
          <a:r>
            <a:rPr lang="en-US" sz="1600" dirty="0">
              <a:latin typeface="Univers Light" panose="020B0403020202020204" pitchFamily="34" charset="0"/>
            </a:rPr>
            <a:t>Cash-in-hand is the most effective in UNICEF’s AOIs (for now)</a:t>
          </a:r>
          <a:endParaRPr lang="en-AU" sz="1600" dirty="0">
            <a:latin typeface="Univers Light" panose="020B0403020202020204" pitchFamily="34" charset="0"/>
          </a:endParaRPr>
        </a:p>
      </dgm:t>
    </dgm:pt>
    <dgm:pt modelId="{750A824F-576A-42F4-9285-603AFED95CAE}" type="parTrans" cxnId="{8686029F-B519-45A6-B895-3F92F0967118}">
      <dgm:prSet/>
      <dgm:spPr/>
      <dgm:t>
        <a:bodyPr/>
        <a:lstStyle/>
        <a:p>
          <a:endParaRPr lang="en-AU">
            <a:latin typeface="Univers Light" panose="020B0403020202020204" pitchFamily="34" charset="0"/>
          </a:endParaRPr>
        </a:p>
      </dgm:t>
    </dgm:pt>
    <dgm:pt modelId="{4D5B5214-F437-4609-B27D-EAD96FADB785}" type="sibTrans" cxnId="{8686029F-B519-45A6-B895-3F92F0967118}">
      <dgm:prSet/>
      <dgm:spPr/>
      <dgm:t>
        <a:bodyPr/>
        <a:lstStyle/>
        <a:p>
          <a:endParaRPr lang="en-AU">
            <a:latin typeface="Univers Light" panose="020B0403020202020204" pitchFamily="34" charset="0"/>
          </a:endParaRPr>
        </a:p>
      </dgm:t>
    </dgm:pt>
    <dgm:pt modelId="{29BF9C7B-8406-457D-B266-7CB6872CC918}">
      <dgm:prSet phldrT="[Text]"/>
      <dgm:spPr/>
      <dgm:t>
        <a:bodyPr/>
        <a:lstStyle/>
        <a:p>
          <a:r>
            <a:rPr lang="en-AU" dirty="0">
              <a:latin typeface="Univers Light" panose="020B0403020202020204" pitchFamily="34" charset="0"/>
            </a:rPr>
            <a:t>Participant registration and data management</a:t>
          </a:r>
        </a:p>
      </dgm:t>
    </dgm:pt>
    <dgm:pt modelId="{CA46DCF4-F045-455A-9E6A-239F7192019E}" type="parTrans" cxnId="{5672DD21-61DE-47B0-95E3-A3DB909568B3}">
      <dgm:prSet/>
      <dgm:spPr/>
      <dgm:t>
        <a:bodyPr/>
        <a:lstStyle/>
        <a:p>
          <a:endParaRPr lang="en-AU">
            <a:latin typeface="Univers Light" panose="020B0403020202020204" pitchFamily="34" charset="0"/>
          </a:endParaRPr>
        </a:p>
      </dgm:t>
    </dgm:pt>
    <dgm:pt modelId="{01C65433-8BDF-4498-8183-C92AC9EB0D93}" type="sibTrans" cxnId="{5672DD21-61DE-47B0-95E3-A3DB909568B3}">
      <dgm:prSet/>
      <dgm:spPr/>
      <dgm:t>
        <a:bodyPr/>
        <a:lstStyle/>
        <a:p>
          <a:endParaRPr lang="en-AU">
            <a:latin typeface="Univers Light" panose="020B0403020202020204" pitchFamily="34" charset="0"/>
          </a:endParaRPr>
        </a:p>
      </dgm:t>
    </dgm:pt>
    <dgm:pt modelId="{8BA4F410-299E-4984-8690-5118025E46C2}">
      <dgm:prSet phldrT="[Text]" custT="1"/>
      <dgm:spPr/>
      <dgm:t>
        <a:bodyPr/>
        <a:lstStyle/>
        <a:p>
          <a:r>
            <a:rPr lang="en-AU" sz="1500" dirty="0">
              <a:latin typeface="Univers Light" panose="020B0403020202020204" pitchFamily="34" charset="0"/>
            </a:rPr>
            <a:t>The centralized participant database </a:t>
          </a:r>
          <a:r>
            <a:rPr lang="en-AU" sz="1500" b="1" dirty="0">
              <a:latin typeface="Univers Light" panose="020B0403020202020204" pitchFamily="34" charset="0"/>
            </a:rPr>
            <a:t>would be</a:t>
          </a:r>
          <a:r>
            <a:rPr lang="en-AU" sz="1500" dirty="0">
              <a:latin typeface="Univers Light" panose="020B0403020202020204" pitchFamily="34" charset="0"/>
            </a:rPr>
            <a:t> more easily shareable, though currently data is not shared between cash actors</a:t>
          </a:r>
        </a:p>
      </dgm:t>
    </dgm:pt>
    <dgm:pt modelId="{142B94B4-B0D6-479D-AB8A-026F00EE013A}" type="parTrans" cxnId="{D87C321E-109F-4393-A366-E42DA26F735C}">
      <dgm:prSet/>
      <dgm:spPr/>
      <dgm:t>
        <a:bodyPr/>
        <a:lstStyle/>
        <a:p>
          <a:endParaRPr lang="en-AU">
            <a:latin typeface="Univers Light" panose="020B0403020202020204" pitchFamily="34" charset="0"/>
          </a:endParaRPr>
        </a:p>
      </dgm:t>
    </dgm:pt>
    <dgm:pt modelId="{5AB95B9C-6F8A-4492-BE43-782F690E33EB}" type="sibTrans" cxnId="{D87C321E-109F-4393-A366-E42DA26F735C}">
      <dgm:prSet/>
      <dgm:spPr/>
      <dgm:t>
        <a:bodyPr/>
        <a:lstStyle/>
        <a:p>
          <a:endParaRPr lang="en-AU">
            <a:latin typeface="Univers Light" panose="020B0403020202020204" pitchFamily="34" charset="0"/>
          </a:endParaRPr>
        </a:p>
      </dgm:t>
    </dgm:pt>
    <dgm:pt modelId="{81012A75-553E-4A3E-9BF8-BAA707C9F238}">
      <dgm:prSet phldrT="[Text]" custT="1"/>
      <dgm:spPr/>
      <dgm:t>
        <a:bodyPr/>
        <a:lstStyle/>
        <a:p>
          <a:r>
            <a:rPr lang="en-AU" sz="1600" dirty="0">
              <a:latin typeface="Univers Light" panose="020B0403020202020204" pitchFamily="34" charset="0"/>
            </a:rPr>
            <a:t>No specific attempts seem to have been made to ensure implementation is sensitive to different needs and realities of diverse groups</a:t>
          </a:r>
        </a:p>
      </dgm:t>
    </dgm:pt>
    <dgm:pt modelId="{383CA446-B3F2-4941-B6EC-8FE56C5B584F}" type="parTrans" cxnId="{874943EF-9D23-4EEF-BECB-29B4C70730DD}">
      <dgm:prSet/>
      <dgm:spPr/>
      <dgm:t>
        <a:bodyPr/>
        <a:lstStyle/>
        <a:p>
          <a:endParaRPr lang="en-AU">
            <a:latin typeface="Univers Light" panose="020B0403020202020204" pitchFamily="34" charset="0"/>
          </a:endParaRPr>
        </a:p>
      </dgm:t>
    </dgm:pt>
    <dgm:pt modelId="{2204316E-CB65-49F3-BD5D-16221B369E3D}" type="sibTrans" cxnId="{874943EF-9D23-4EEF-BECB-29B4C70730DD}">
      <dgm:prSet/>
      <dgm:spPr/>
      <dgm:t>
        <a:bodyPr/>
        <a:lstStyle/>
        <a:p>
          <a:endParaRPr lang="en-AU">
            <a:latin typeface="Univers Light" panose="020B0403020202020204" pitchFamily="34" charset="0"/>
          </a:endParaRPr>
        </a:p>
      </dgm:t>
    </dgm:pt>
    <dgm:pt modelId="{0381A531-D69F-4FCB-BBC2-135C2DD4104E}">
      <dgm:prSet phldrT="[Text]" custT="1"/>
      <dgm:spPr/>
      <dgm:t>
        <a:bodyPr/>
        <a:lstStyle/>
        <a:p>
          <a:r>
            <a:rPr lang="en-AU" sz="1600" dirty="0">
              <a:latin typeface="Univers Light" panose="020B0403020202020204" pitchFamily="34" charset="0"/>
            </a:rPr>
            <a:t>Distribution processes have been adjusted to increase distribution effectiveness</a:t>
          </a:r>
        </a:p>
      </dgm:t>
    </dgm:pt>
    <dgm:pt modelId="{005A1131-2CB5-48F4-9121-D9B9F8D5C386}" type="parTrans" cxnId="{298F3191-8482-4335-BF3B-9F7E83136E67}">
      <dgm:prSet/>
      <dgm:spPr/>
      <dgm:t>
        <a:bodyPr/>
        <a:lstStyle/>
        <a:p>
          <a:endParaRPr lang="en-AU">
            <a:latin typeface="Univers Light" panose="020B0403020202020204" pitchFamily="34" charset="0"/>
          </a:endParaRPr>
        </a:p>
      </dgm:t>
    </dgm:pt>
    <dgm:pt modelId="{396A450B-88A4-4463-810E-F579799C6325}" type="sibTrans" cxnId="{298F3191-8482-4335-BF3B-9F7E83136E67}">
      <dgm:prSet/>
      <dgm:spPr/>
      <dgm:t>
        <a:bodyPr/>
        <a:lstStyle/>
        <a:p>
          <a:endParaRPr lang="en-AU">
            <a:latin typeface="Univers Light" panose="020B0403020202020204" pitchFamily="34" charset="0"/>
          </a:endParaRPr>
        </a:p>
      </dgm:t>
    </dgm:pt>
    <dgm:pt modelId="{0A483612-9632-4F4A-A944-2D70F0982D6F}">
      <dgm:prSet phldrT="[Text]" custT="1"/>
      <dgm:spPr/>
      <dgm:t>
        <a:bodyPr/>
        <a:lstStyle/>
        <a:p>
          <a:r>
            <a:rPr lang="en-GB" sz="1500" dirty="0">
              <a:latin typeface="Univers Light" panose="020B0403020202020204" pitchFamily="34" charset="0"/>
            </a:rPr>
            <a:t>Stakeholders specify need to conduct household-level assessments, refine targeting criteria, and increase IP capacity to follow UNICEF SOPs and improve household registration</a:t>
          </a:r>
          <a:endParaRPr lang="en-AU" sz="1500" dirty="0">
            <a:latin typeface="Univers Light" panose="020B0403020202020204" pitchFamily="34" charset="0"/>
          </a:endParaRPr>
        </a:p>
      </dgm:t>
    </dgm:pt>
    <dgm:pt modelId="{87A66E74-AF25-4482-8946-42D155CF4CBD}" type="parTrans" cxnId="{3171F240-7172-471F-8297-9585CC8DC384}">
      <dgm:prSet/>
      <dgm:spPr/>
      <dgm:t>
        <a:bodyPr/>
        <a:lstStyle/>
        <a:p>
          <a:endParaRPr lang="en-AU">
            <a:latin typeface="Univers Light" panose="020B0403020202020204" pitchFamily="34" charset="0"/>
          </a:endParaRPr>
        </a:p>
      </dgm:t>
    </dgm:pt>
    <dgm:pt modelId="{2FF49075-9352-4F1F-A094-7487973C2816}" type="sibTrans" cxnId="{3171F240-7172-471F-8297-9585CC8DC384}">
      <dgm:prSet/>
      <dgm:spPr/>
      <dgm:t>
        <a:bodyPr/>
        <a:lstStyle/>
        <a:p>
          <a:endParaRPr lang="en-AU">
            <a:latin typeface="Univers Light" panose="020B0403020202020204" pitchFamily="34" charset="0"/>
          </a:endParaRPr>
        </a:p>
      </dgm:t>
    </dgm:pt>
    <dgm:pt modelId="{3241217E-48B4-4887-BAB2-5AC7A5726836}">
      <dgm:prSet phldrT="[Text]" custT="1"/>
      <dgm:spPr/>
      <dgm:t>
        <a:bodyPr/>
        <a:lstStyle/>
        <a:p>
          <a:r>
            <a:rPr lang="en-AU" sz="1500" dirty="0">
              <a:latin typeface="Univers Light" panose="020B0403020202020204" pitchFamily="34" charset="0"/>
            </a:rPr>
            <a:t>ACO staff are positive about use of “HOPE” for registration and data management</a:t>
          </a:r>
        </a:p>
      </dgm:t>
    </dgm:pt>
    <dgm:pt modelId="{B8EEAED4-D81E-4D6C-9FE9-A89B6416C7AB}" type="parTrans" cxnId="{4600FC9E-A8E5-426C-A37D-C3ADEFD719A0}">
      <dgm:prSet/>
      <dgm:spPr/>
      <dgm:t>
        <a:bodyPr/>
        <a:lstStyle/>
        <a:p>
          <a:endParaRPr lang="en-AU">
            <a:latin typeface="Univers Light" panose="020B0403020202020204" pitchFamily="34" charset="0"/>
          </a:endParaRPr>
        </a:p>
      </dgm:t>
    </dgm:pt>
    <dgm:pt modelId="{5B3B7CC5-BBC9-4F5C-832F-05B18D93F242}" type="sibTrans" cxnId="{4600FC9E-A8E5-426C-A37D-C3ADEFD719A0}">
      <dgm:prSet/>
      <dgm:spPr/>
      <dgm:t>
        <a:bodyPr/>
        <a:lstStyle/>
        <a:p>
          <a:endParaRPr lang="en-AU">
            <a:latin typeface="Univers Light" panose="020B0403020202020204" pitchFamily="34" charset="0"/>
          </a:endParaRPr>
        </a:p>
      </dgm:t>
    </dgm:pt>
    <dgm:pt modelId="{EFE9D229-8D03-4E37-9F59-13B625C20EEF}" type="pres">
      <dgm:prSet presAssocID="{C7991A48-3FD8-47A9-BCB9-9C50A06AC858}" presName="Name0" presStyleCnt="0">
        <dgm:presLayoutVars>
          <dgm:dir/>
          <dgm:animLvl val="lvl"/>
          <dgm:resizeHandles val="exact"/>
        </dgm:presLayoutVars>
      </dgm:prSet>
      <dgm:spPr/>
    </dgm:pt>
    <dgm:pt modelId="{3D0B236D-6808-4E55-845C-D8E2E1350279}" type="pres">
      <dgm:prSet presAssocID="{29BF9C7B-8406-457D-B266-7CB6872CC918}" presName="linNode" presStyleCnt="0"/>
      <dgm:spPr/>
    </dgm:pt>
    <dgm:pt modelId="{8C8A5EA1-AC54-497F-9E27-D94A4101D629}" type="pres">
      <dgm:prSet presAssocID="{29BF9C7B-8406-457D-B266-7CB6872CC918}" presName="parentText" presStyleLbl="node1" presStyleIdx="0" presStyleCnt="2">
        <dgm:presLayoutVars>
          <dgm:chMax val="1"/>
          <dgm:bulletEnabled val="1"/>
        </dgm:presLayoutVars>
      </dgm:prSet>
      <dgm:spPr/>
    </dgm:pt>
    <dgm:pt modelId="{A4A5A885-CE63-4454-82C7-75C7B7223253}" type="pres">
      <dgm:prSet presAssocID="{29BF9C7B-8406-457D-B266-7CB6872CC918}" presName="descendantText" presStyleLbl="alignAccFollowNode1" presStyleIdx="0" presStyleCnt="2">
        <dgm:presLayoutVars>
          <dgm:bulletEnabled val="1"/>
        </dgm:presLayoutVars>
      </dgm:prSet>
      <dgm:spPr/>
    </dgm:pt>
    <dgm:pt modelId="{393F58B6-7698-4A0B-9D2B-A8DFFC14A651}" type="pres">
      <dgm:prSet presAssocID="{01C65433-8BDF-4498-8183-C92AC9EB0D93}" presName="sp" presStyleCnt="0"/>
      <dgm:spPr/>
    </dgm:pt>
    <dgm:pt modelId="{70021A54-B6CF-434F-B4CA-3148BEC65E82}" type="pres">
      <dgm:prSet presAssocID="{04422B18-2B52-4A8F-88D9-F6C9CDDC4497}" presName="linNode" presStyleCnt="0"/>
      <dgm:spPr/>
    </dgm:pt>
    <dgm:pt modelId="{DE659D1E-8A6C-4D75-BA9A-529719F4BA08}" type="pres">
      <dgm:prSet presAssocID="{04422B18-2B52-4A8F-88D9-F6C9CDDC4497}" presName="parentText" presStyleLbl="node1" presStyleIdx="1" presStyleCnt="2">
        <dgm:presLayoutVars>
          <dgm:chMax val="1"/>
          <dgm:bulletEnabled val="1"/>
        </dgm:presLayoutVars>
      </dgm:prSet>
      <dgm:spPr/>
    </dgm:pt>
    <dgm:pt modelId="{CDF6DEC0-AB74-4BF7-82D2-25FFBD700EA7}" type="pres">
      <dgm:prSet presAssocID="{04422B18-2B52-4A8F-88D9-F6C9CDDC4497}" presName="descendantText" presStyleLbl="alignAccFollowNode1" presStyleIdx="1" presStyleCnt="2">
        <dgm:presLayoutVars>
          <dgm:bulletEnabled val="1"/>
        </dgm:presLayoutVars>
      </dgm:prSet>
      <dgm:spPr/>
    </dgm:pt>
  </dgm:ptLst>
  <dgm:cxnLst>
    <dgm:cxn modelId="{D87C321E-109F-4393-A366-E42DA26F735C}" srcId="{29BF9C7B-8406-457D-B266-7CB6872CC918}" destId="{8BA4F410-299E-4984-8690-5118025E46C2}" srcOrd="0" destOrd="0" parTransId="{142B94B4-B0D6-479D-AB8A-026F00EE013A}" sibTransId="{5AB95B9C-6F8A-4492-BE43-782F690E33EB}"/>
    <dgm:cxn modelId="{5672DD21-61DE-47B0-95E3-A3DB909568B3}" srcId="{C7991A48-3FD8-47A9-BCB9-9C50A06AC858}" destId="{29BF9C7B-8406-457D-B266-7CB6872CC918}" srcOrd="0" destOrd="0" parTransId="{CA46DCF4-F045-455A-9E6A-239F7192019E}" sibTransId="{01C65433-8BDF-4498-8183-C92AC9EB0D93}"/>
    <dgm:cxn modelId="{12D73334-A40C-4231-BE01-174C67D7E260}" type="presOf" srcId="{8BA4F410-299E-4984-8690-5118025E46C2}" destId="{A4A5A885-CE63-4454-82C7-75C7B7223253}" srcOrd="0" destOrd="0" presId="urn:microsoft.com/office/officeart/2005/8/layout/vList5"/>
    <dgm:cxn modelId="{3171F240-7172-471F-8297-9585CC8DC384}" srcId="{29BF9C7B-8406-457D-B266-7CB6872CC918}" destId="{0A483612-9632-4F4A-A944-2D70F0982D6F}" srcOrd="2" destOrd="0" parTransId="{87A66E74-AF25-4482-8946-42D155CF4CBD}" sibTransId="{2FF49075-9352-4F1F-A094-7487973C2816}"/>
    <dgm:cxn modelId="{42033E5F-574C-4A31-8FBD-6031099F424F}" type="presOf" srcId="{C7991A48-3FD8-47A9-BCB9-9C50A06AC858}" destId="{EFE9D229-8D03-4E37-9F59-13B625C20EEF}" srcOrd="0" destOrd="0" presId="urn:microsoft.com/office/officeart/2005/8/layout/vList5"/>
    <dgm:cxn modelId="{16E18642-A622-40CD-865A-9B0FDF48D5CF}" type="presOf" srcId="{3241217E-48B4-4887-BAB2-5AC7A5726836}" destId="{A4A5A885-CE63-4454-82C7-75C7B7223253}" srcOrd="0" destOrd="1" presId="urn:microsoft.com/office/officeart/2005/8/layout/vList5"/>
    <dgm:cxn modelId="{9A101156-3812-47A6-8FAB-59401D420FB5}" type="presOf" srcId="{29BF9C7B-8406-457D-B266-7CB6872CC918}" destId="{8C8A5EA1-AC54-497F-9E27-D94A4101D629}" srcOrd="0" destOrd="0" presId="urn:microsoft.com/office/officeart/2005/8/layout/vList5"/>
    <dgm:cxn modelId="{D45F3A79-59C2-4426-91C7-AB34B600616A}" type="presOf" srcId="{0A483612-9632-4F4A-A944-2D70F0982D6F}" destId="{A4A5A885-CE63-4454-82C7-75C7B7223253}" srcOrd="0" destOrd="2" presId="urn:microsoft.com/office/officeart/2005/8/layout/vList5"/>
    <dgm:cxn modelId="{11725F7A-953E-4F9B-AE6A-98A3EE2C0C63}" type="presOf" srcId="{81012A75-553E-4A3E-9BF8-BAA707C9F238}" destId="{CDF6DEC0-AB74-4BF7-82D2-25FFBD700EA7}" srcOrd="0" destOrd="1" presId="urn:microsoft.com/office/officeart/2005/8/layout/vList5"/>
    <dgm:cxn modelId="{17FF1891-6877-4267-B635-73C7004CD61F}" srcId="{C7991A48-3FD8-47A9-BCB9-9C50A06AC858}" destId="{04422B18-2B52-4A8F-88D9-F6C9CDDC4497}" srcOrd="1" destOrd="0" parTransId="{A1D23274-FF20-45CF-B833-1761A810CC3F}" sibTransId="{CDF29BD8-25AB-48F7-99F2-D8296DD78C82}"/>
    <dgm:cxn modelId="{298F3191-8482-4335-BF3B-9F7E83136E67}" srcId="{04422B18-2B52-4A8F-88D9-F6C9CDDC4497}" destId="{0381A531-D69F-4FCB-BBC2-135C2DD4104E}" srcOrd="2" destOrd="0" parTransId="{005A1131-2CB5-48F4-9121-D9B9F8D5C386}" sibTransId="{396A450B-88A4-4463-810E-F579799C6325}"/>
    <dgm:cxn modelId="{D15EFA98-80E1-4DA9-941B-E99353990DC7}" type="presOf" srcId="{0381A531-D69F-4FCB-BBC2-135C2DD4104E}" destId="{CDF6DEC0-AB74-4BF7-82D2-25FFBD700EA7}" srcOrd="0" destOrd="2" presId="urn:microsoft.com/office/officeart/2005/8/layout/vList5"/>
    <dgm:cxn modelId="{4600FC9E-A8E5-426C-A37D-C3ADEFD719A0}" srcId="{29BF9C7B-8406-457D-B266-7CB6872CC918}" destId="{3241217E-48B4-4887-BAB2-5AC7A5726836}" srcOrd="1" destOrd="0" parTransId="{B8EEAED4-D81E-4D6C-9FE9-A89B6416C7AB}" sibTransId="{5B3B7CC5-BBC9-4F5C-832F-05B18D93F242}"/>
    <dgm:cxn modelId="{8686029F-B519-45A6-B895-3F92F0967118}" srcId="{04422B18-2B52-4A8F-88D9-F6C9CDDC4497}" destId="{4678C268-7E4D-4AED-BF2A-36396D1357F0}" srcOrd="0" destOrd="0" parTransId="{750A824F-576A-42F4-9285-603AFED95CAE}" sibTransId="{4D5B5214-F437-4609-B27D-EAD96FADB785}"/>
    <dgm:cxn modelId="{7496B1BF-2633-4AB3-8B45-786158F141B0}" type="presOf" srcId="{04422B18-2B52-4A8F-88D9-F6C9CDDC4497}" destId="{DE659D1E-8A6C-4D75-BA9A-529719F4BA08}" srcOrd="0" destOrd="0" presId="urn:microsoft.com/office/officeart/2005/8/layout/vList5"/>
    <dgm:cxn modelId="{C217E9EA-50E3-4786-B19D-915924FC84F7}" type="presOf" srcId="{4678C268-7E4D-4AED-BF2A-36396D1357F0}" destId="{CDF6DEC0-AB74-4BF7-82D2-25FFBD700EA7}" srcOrd="0" destOrd="0" presId="urn:microsoft.com/office/officeart/2005/8/layout/vList5"/>
    <dgm:cxn modelId="{874943EF-9D23-4EEF-BECB-29B4C70730DD}" srcId="{04422B18-2B52-4A8F-88D9-F6C9CDDC4497}" destId="{81012A75-553E-4A3E-9BF8-BAA707C9F238}" srcOrd="1" destOrd="0" parTransId="{383CA446-B3F2-4941-B6EC-8FE56C5B584F}" sibTransId="{2204316E-CB65-49F3-BD5D-16221B369E3D}"/>
    <dgm:cxn modelId="{3EB7FE49-D483-41B6-8552-43D6F81E299E}" type="presParOf" srcId="{EFE9D229-8D03-4E37-9F59-13B625C20EEF}" destId="{3D0B236D-6808-4E55-845C-D8E2E1350279}" srcOrd="0" destOrd="0" presId="urn:microsoft.com/office/officeart/2005/8/layout/vList5"/>
    <dgm:cxn modelId="{1DF69A21-33BC-4CE6-9C5E-0DCCB1AED437}" type="presParOf" srcId="{3D0B236D-6808-4E55-845C-D8E2E1350279}" destId="{8C8A5EA1-AC54-497F-9E27-D94A4101D629}" srcOrd="0" destOrd="0" presId="urn:microsoft.com/office/officeart/2005/8/layout/vList5"/>
    <dgm:cxn modelId="{67874F87-081C-42A1-9744-CB66482AE338}" type="presParOf" srcId="{3D0B236D-6808-4E55-845C-D8E2E1350279}" destId="{A4A5A885-CE63-4454-82C7-75C7B7223253}" srcOrd="1" destOrd="0" presId="urn:microsoft.com/office/officeart/2005/8/layout/vList5"/>
    <dgm:cxn modelId="{F962ECC8-9B69-4A87-AB56-A7E3B76316AB}" type="presParOf" srcId="{EFE9D229-8D03-4E37-9F59-13B625C20EEF}" destId="{393F58B6-7698-4A0B-9D2B-A8DFFC14A651}" srcOrd="1" destOrd="0" presId="urn:microsoft.com/office/officeart/2005/8/layout/vList5"/>
    <dgm:cxn modelId="{02F115BF-1B4E-4D53-A33C-BC77FBD9D556}" type="presParOf" srcId="{EFE9D229-8D03-4E37-9F59-13B625C20EEF}" destId="{70021A54-B6CF-434F-B4CA-3148BEC65E82}" srcOrd="2" destOrd="0" presId="urn:microsoft.com/office/officeart/2005/8/layout/vList5"/>
    <dgm:cxn modelId="{86EE778C-4FF9-4834-BB7F-9CDAA2649AEE}" type="presParOf" srcId="{70021A54-B6CF-434F-B4CA-3148BEC65E82}" destId="{DE659D1E-8A6C-4D75-BA9A-529719F4BA08}" srcOrd="0" destOrd="0" presId="urn:microsoft.com/office/officeart/2005/8/layout/vList5"/>
    <dgm:cxn modelId="{67F28A96-EB13-42A8-8F94-2C8D93DD442A}" type="presParOf" srcId="{70021A54-B6CF-434F-B4CA-3148BEC65E82}" destId="{CDF6DEC0-AB74-4BF7-82D2-25FFBD700EA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12348CF-E5E7-4F1C-95EB-F43CB24DB720}"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en-AU"/>
        </a:p>
      </dgm:t>
    </dgm:pt>
    <dgm:pt modelId="{9F1A2A69-F0AC-4BA7-BD63-D43C02BCC5B7}">
      <dgm:prSet phldrT="[Text]"/>
      <dgm:spPr/>
      <dgm:t>
        <a:bodyPr/>
        <a:lstStyle/>
        <a:p>
          <a:r>
            <a:rPr lang="en-AU" b="1" dirty="0">
              <a:latin typeface="Univers" panose="020B0503020202020204" pitchFamily="34" charset="0"/>
            </a:rPr>
            <a:t>+ Partnerships model</a:t>
          </a:r>
        </a:p>
        <a:p>
          <a:r>
            <a:rPr lang="en-AU" b="1" dirty="0">
              <a:latin typeface="Univers" panose="020B0503020202020204" pitchFamily="34" charset="0"/>
            </a:rPr>
            <a:t>+ Working with local IPs and MSP</a:t>
          </a:r>
        </a:p>
        <a:p>
          <a:r>
            <a:rPr lang="en-AU" b="1" dirty="0">
              <a:latin typeface="Univers" panose="020B0503020202020204" pitchFamily="34" charset="0"/>
            </a:rPr>
            <a:t>+ Expertise of PMU</a:t>
          </a:r>
        </a:p>
        <a:p>
          <a:r>
            <a:rPr lang="en-AU" b="1" dirty="0">
              <a:latin typeface="Univers" panose="020B0503020202020204" pitchFamily="34" charset="0"/>
            </a:rPr>
            <a:t>+ UNICEF's reputation as a "good partner"</a:t>
          </a:r>
          <a:endParaRPr lang="en-AU" dirty="0"/>
        </a:p>
      </dgm:t>
    </dgm:pt>
    <dgm:pt modelId="{D290E478-9524-4D84-A6E0-1CA325845831}" type="parTrans" cxnId="{33188B2E-318A-42FC-ACFA-5A8032FB6241}">
      <dgm:prSet/>
      <dgm:spPr/>
      <dgm:t>
        <a:bodyPr/>
        <a:lstStyle/>
        <a:p>
          <a:endParaRPr lang="en-AU"/>
        </a:p>
      </dgm:t>
    </dgm:pt>
    <dgm:pt modelId="{6007E054-83DE-4303-A665-B0446F73C0F7}" type="sibTrans" cxnId="{33188B2E-318A-42FC-ACFA-5A8032FB6241}">
      <dgm:prSet/>
      <dgm:spPr/>
      <dgm:t>
        <a:bodyPr/>
        <a:lstStyle/>
        <a:p>
          <a:endParaRPr lang="en-AU"/>
        </a:p>
      </dgm:t>
    </dgm:pt>
    <dgm:pt modelId="{1D37399B-2912-4B61-A80D-E550329FE052}">
      <dgm:prSet phldrT="[Text]"/>
      <dgm:spPr/>
      <dgm:t>
        <a:bodyPr/>
        <a:lstStyle/>
        <a:p>
          <a:r>
            <a:rPr lang="en-AU" b="1" dirty="0">
              <a:latin typeface="Univers" panose="020B0503020202020204" pitchFamily="34" charset="0"/>
            </a:rPr>
            <a:t>- Low transfer value</a:t>
          </a:r>
        </a:p>
        <a:p>
          <a:r>
            <a:rPr lang="en-AU" b="1" dirty="0">
              <a:latin typeface="Univers" panose="020B0503020202020204" pitchFamily="34" charset="0"/>
            </a:rPr>
            <a:t>- Short transfer duration</a:t>
          </a:r>
        </a:p>
        <a:p>
          <a:r>
            <a:rPr lang="en-AU" b="1" dirty="0">
              <a:latin typeface="Univers" panose="020B0503020202020204" pitchFamily="34" charset="0"/>
            </a:rPr>
            <a:t>- Decreasing donor funding</a:t>
          </a:r>
        </a:p>
        <a:p>
          <a:r>
            <a:rPr lang="en-AU" b="1" dirty="0">
              <a:latin typeface="Univers" panose="020B0503020202020204" pitchFamily="34" charset="0"/>
            </a:rPr>
            <a:t>- Challenges in coordination and access</a:t>
          </a:r>
        </a:p>
        <a:p>
          <a:r>
            <a:rPr lang="en-AU" b="1" dirty="0">
              <a:latin typeface="Univers" panose="020B0503020202020204" pitchFamily="34" charset="0"/>
            </a:rPr>
            <a:t>- Increasing restrictions on GEWE</a:t>
          </a:r>
          <a:endParaRPr lang="en-AU" dirty="0"/>
        </a:p>
      </dgm:t>
    </dgm:pt>
    <dgm:pt modelId="{3ABC765C-BDE8-4BBF-8EBD-2726E5448384}" type="parTrans" cxnId="{FD7857ED-4E16-4EA6-B0C0-42A6206D12D1}">
      <dgm:prSet/>
      <dgm:spPr/>
      <dgm:t>
        <a:bodyPr/>
        <a:lstStyle/>
        <a:p>
          <a:endParaRPr lang="en-AU"/>
        </a:p>
      </dgm:t>
    </dgm:pt>
    <dgm:pt modelId="{25141133-4CCE-4CA0-B04B-0443F2CC4E54}" type="sibTrans" cxnId="{FD7857ED-4E16-4EA6-B0C0-42A6206D12D1}">
      <dgm:prSet/>
      <dgm:spPr/>
      <dgm:t>
        <a:bodyPr/>
        <a:lstStyle/>
        <a:p>
          <a:endParaRPr lang="en-AU"/>
        </a:p>
      </dgm:t>
    </dgm:pt>
    <dgm:pt modelId="{F8A89B49-426B-4F87-8708-02A49656FE19}" type="pres">
      <dgm:prSet presAssocID="{512348CF-E5E7-4F1C-95EB-F43CB24DB720}" presName="Name0" presStyleCnt="0">
        <dgm:presLayoutVars>
          <dgm:chMax val="2"/>
          <dgm:chPref val="2"/>
          <dgm:dir/>
          <dgm:animOne/>
          <dgm:resizeHandles val="exact"/>
        </dgm:presLayoutVars>
      </dgm:prSet>
      <dgm:spPr/>
    </dgm:pt>
    <dgm:pt modelId="{E1EA735F-403F-45EE-86EA-77586EB121B5}" type="pres">
      <dgm:prSet presAssocID="{512348CF-E5E7-4F1C-95EB-F43CB24DB720}" presName="Background" presStyleLbl="bgImgPlace1" presStyleIdx="0" presStyleCnt="1" custScaleX="138438" custScaleY="96763"/>
      <dgm:spPr/>
    </dgm:pt>
    <dgm:pt modelId="{89C6261A-03F4-4FBF-BE4C-8B6AC606A312}" type="pres">
      <dgm:prSet presAssocID="{512348CF-E5E7-4F1C-95EB-F43CB24DB720}" presName="ParentText1" presStyleLbl="revTx" presStyleIdx="0" presStyleCnt="2" custScaleX="130575" custScaleY="100267" custLinFactNeighborX="-14315" custLinFactNeighborY="7740">
        <dgm:presLayoutVars>
          <dgm:chMax val="0"/>
          <dgm:chPref val="0"/>
          <dgm:bulletEnabled val="1"/>
        </dgm:presLayoutVars>
      </dgm:prSet>
      <dgm:spPr/>
    </dgm:pt>
    <dgm:pt modelId="{3B32C9AE-64F2-4910-B055-20B4C2975180}" type="pres">
      <dgm:prSet presAssocID="{512348CF-E5E7-4F1C-95EB-F43CB24DB720}" presName="ParentText2" presStyleLbl="revTx" presStyleIdx="1" presStyleCnt="2" custScaleX="140199" custScaleY="93199" custLinFactNeighborX="27133" custLinFactNeighborY="133">
        <dgm:presLayoutVars>
          <dgm:chMax val="0"/>
          <dgm:chPref val="0"/>
          <dgm:bulletEnabled val="1"/>
        </dgm:presLayoutVars>
      </dgm:prSet>
      <dgm:spPr/>
    </dgm:pt>
    <dgm:pt modelId="{AE4C6286-0D4E-4653-9521-8CDBF4356740}" type="pres">
      <dgm:prSet presAssocID="{512348CF-E5E7-4F1C-95EB-F43CB24DB720}" presName="Plus" presStyleLbl="alignNode1" presStyleIdx="0" presStyleCnt="2" custLinFactNeighborX="-45414" custLinFactNeighborY="-4704"/>
      <dgm:spPr/>
    </dgm:pt>
    <dgm:pt modelId="{D54AF560-36EC-43FD-A0D7-D631449F5749}" type="pres">
      <dgm:prSet presAssocID="{512348CF-E5E7-4F1C-95EB-F43CB24DB720}" presName="Minus" presStyleLbl="alignNode1" presStyleIdx="1" presStyleCnt="2" custLinFactX="10594" custLinFactNeighborX="100000"/>
      <dgm:spPr/>
    </dgm:pt>
    <dgm:pt modelId="{5E80D9E2-3967-4028-BCB7-8A6DDFED9C86}" type="pres">
      <dgm:prSet presAssocID="{512348CF-E5E7-4F1C-95EB-F43CB24DB720}" presName="Divider" presStyleLbl="parChTrans1D1" presStyleIdx="0" presStyleCnt="1"/>
      <dgm:spPr/>
    </dgm:pt>
  </dgm:ptLst>
  <dgm:cxnLst>
    <dgm:cxn modelId="{81BCF607-CA6B-43AF-908D-C2458BE383B8}" type="presOf" srcId="{9F1A2A69-F0AC-4BA7-BD63-D43C02BCC5B7}" destId="{89C6261A-03F4-4FBF-BE4C-8B6AC606A312}" srcOrd="0" destOrd="0" presId="urn:microsoft.com/office/officeart/2009/3/layout/PlusandMinus"/>
    <dgm:cxn modelId="{33188B2E-318A-42FC-ACFA-5A8032FB6241}" srcId="{512348CF-E5E7-4F1C-95EB-F43CB24DB720}" destId="{9F1A2A69-F0AC-4BA7-BD63-D43C02BCC5B7}" srcOrd="0" destOrd="0" parTransId="{D290E478-9524-4D84-A6E0-1CA325845831}" sibTransId="{6007E054-83DE-4303-A665-B0446F73C0F7}"/>
    <dgm:cxn modelId="{1DD8AF64-DAD5-4D79-8CD7-17791F601124}" type="presOf" srcId="{512348CF-E5E7-4F1C-95EB-F43CB24DB720}" destId="{F8A89B49-426B-4F87-8708-02A49656FE19}" srcOrd="0" destOrd="0" presId="urn:microsoft.com/office/officeart/2009/3/layout/PlusandMinus"/>
    <dgm:cxn modelId="{FD7857ED-4E16-4EA6-B0C0-42A6206D12D1}" srcId="{512348CF-E5E7-4F1C-95EB-F43CB24DB720}" destId="{1D37399B-2912-4B61-A80D-E550329FE052}" srcOrd="1" destOrd="0" parTransId="{3ABC765C-BDE8-4BBF-8EBD-2726E5448384}" sibTransId="{25141133-4CCE-4CA0-B04B-0443F2CC4E54}"/>
    <dgm:cxn modelId="{2367EDF7-10C7-4758-AB18-B9BDE9CE2471}" type="presOf" srcId="{1D37399B-2912-4B61-A80D-E550329FE052}" destId="{3B32C9AE-64F2-4910-B055-20B4C2975180}" srcOrd="0" destOrd="0" presId="urn:microsoft.com/office/officeart/2009/3/layout/PlusandMinus"/>
    <dgm:cxn modelId="{F532C7E8-E27F-4F6E-8AC5-8831D6BC3682}" type="presParOf" srcId="{F8A89B49-426B-4F87-8708-02A49656FE19}" destId="{E1EA735F-403F-45EE-86EA-77586EB121B5}" srcOrd="0" destOrd="0" presId="urn:microsoft.com/office/officeart/2009/3/layout/PlusandMinus"/>
    <dgm:cxn modelId="{2EE5205C-CF05-4A96-A7A3-0D50CCC5734F}" type="presParOf" srcId="{F8A89B49-426B-4F87-8708-02A49656FE19}" destId="{89C6261A-03F4-4FBF-BE4C-8B6AC606A312}" srcOrd="1" destOrd="0" presId="urn:microsoft.com/office/officeart/2009/3/layout/PlusandMinus"/>
    <dgm:cxn modelId="{22840A6B-A7F7-4CE7-8A91-EC40E2E75668}" type="presParOf" srcId="{F8A89B49-426B-4F87-8708-02A49656FE19}" destId="{3B32C9AE-64F2-4910-B055-20B4C2975180}" srcOrd="2" destOrd="0" presId="urn:microsoft.com/office/officeart/2009/3/layout/PlusandMinus"/>
    <dgm:cxn modelId="{730267D4-2B81-4D41-B9EB-4B17A0519E35}" type="presParOf" srcId="{F8A89B49-426B-4F87-8708-02A49656FE19}" destId="{AE4C6286-0D4E-4653-9521-8CDBF4356740}" srcOrd="3" destOrd="0" presId="urn:microsoft.com/office/officeart/2009/3/layout/PlusandMinus"/>
    <dgm:cxn modelId="{910F4376-7D9F-4886-A476-A62B0EB71342}" type="presParOf" srcId="{F8A89B49-426B-4F87-8708-02A49656FE19}" destId="{D54AF560-36EC-43FD-A0D7-D631449F5749}" srcOrd="4" destOrd="0" presId="urn:microsoft.com/office/officeart/2009/3/layout/PlusandMinus"/>
    <dgm:cxn modelId="{AE0D4095-CACC-4151-B723-00672DF0FCD6}" type="presParOf" srcId="{F8A89B49-426B-4F87-8708-02A49656FE19}" destId="{5E80D9E2-3967-4028-BCB7-8A6DDFED9C86}"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7991A48-3FD8-47A9-BCB9-9C50A06AC85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AU"/>
        </a:p>
      </dgm:t>
    </dgm:pt>
    <dgm:pt modelId="{04422B18-2B52-4A8F-88D9-F6C9CDDC4497}">
      <dgm:prSet phldrT="[Text]" custT="1"/>
      <dgm:spPr/>
      <dgm:t>
        <a:bodyPr/>
        <a:lstStyle/>
        <a:p>
          <a:r>
            <a:rPr lang="en-AU" sz="4100" dirty="0">
              <a:latin typeface="Univers Light" panose="020B0403020202020204" pitchFamily="34" charset="0"/>
            </a:rPr>
            <a:t>Timeliness</a:t>
          </a:r>
        </a:p>
      </dgm:t>
    </dgm:pt>
    <dgm:pt modelId="{A1D23274-FF20-45CF-B833-1761A810CC3F}" type="parTrans" cxnId="{17FF1891-6877-4267-B635-73C7004CD61F}">
      <dgm:prSet/>
      <dgm:spPr/>
      <dgm:t>
        <a:bodyPr/>
        <a:lstStyle/>
        <a:p>
          <a:endParaRPr lang="en-AU" sz="1500">
            <a:latin typeface="Univers Light" panose="020B0403020202020204" pitchFamily="34" charset="0"/>
          </a:endParaRPr>
        </a:p>
      </dgm:t>
    </dgm:pt>
    <dgm:pt modelId="{CDF29BD8-25AB-48F7-99F2-D8296DD78C82}" type="sibTrans" cxnId="{17FF1891-6877-4267-B635-73C7004CD61F}">
      <dgm:prSet/>
      <dgm:spPr/>
      <dgm:t>
        <a:bodyPr/>
        <a:lstStyle/>
        <a:p>
          <a:endParaRPr lang="en-AU" sz="1500">
            <a:latin typeface="Univers Light" panose="020B0403020202020204" pitchFamily="34" charset="0"/>
          </a:endParaRPr>
        </a:p>
      </dgm:t>
    </dgm:pt>
    <dgm:pt modelId="{4678C268-7E4D-4AED-BF2A-36396D1357F0}">
      <dgm:prSet phldrT="[Text]" custT="1"/>
      <dgm:spPr/>
      <dgm:t>
        <a:bodyPr/>
        <a:lstStyle/>
        <a:p>
          <a:r>
            <a:rPr lang="en-GB" sz="1500" dirty="0">
              <a:latin typeface="Univers Light" panose="020B0403020202020204" pitchFamily="34" charset="0"/>
              <a:ea typeface="Calibri" panose="020F0502020204030204" pitchFamily="34" charset="0"/>
              <a:cs typeface="Arial" panose="020B0604020202020204" pitchFamily="34" charset="0"/>
            </a:rPr>
            <a:t>UNICEF and IPs put in place several mechanisms and mitigation measures to alleviate access constraints, a main challenge to programme efficiency</a:t>
          </a:r>
          <a:endParaRPr lang="en-AU" sz="1500" dirty="0">
            <a:latin typeface="Univers Light" panose="020B0403020202020204" pitchFamily="34" charset="0"/>
          </a:endParaRPr>
        </a:p>
      </dgm:t>
    </dgm:pt>
    <dgm:pt modelId="{750A824F-576A-42F4-9285-603AFED95CAE}" type="parTrans" cxnId="{8686029F-B519-45A6-B895-3F92F0967118}">
      <dgm:prSet/>
      <dgm:spPr/>
      <dgm:t>
        <a:bodyPr/>
        <a:lstStyle/>
        <a:p>
          <a:endParaRPr lang="en-AU" sz="1500">
            <a:latin typeface="Univers Light" panose="020B0403020202020204" pitchFamily="34" charset="0"/>
          </a:endParaRPr>
        </a:p>
      </dgm:t>
    </dgm:pt>
    <dgm:pt modelId="{4D5B5214-F437-4609-B27D-EAD96FADB785}" type="sibTrans" cxnId="{8686029F-B519-45A6-B895-3F92F0967118}">
      <dgm:prSet/>
      <dgm:spPr/>
      <dgm:t>
        <a:bodyPr/>
        <a:lstStyle/>
        <a:p>
          <a:endParaRPr lang="en-AU" sz="1500">
            <a:latin typeface="Univers Light" panose="020B0403020202020204" pitchFamily="34" charset="0"/>
          </a:endParaRPr>
        </a:p>
      </dgm:t>
    </dgm:pt>
    <dgm:pt modelId="{29BF9C7B-8406-457D-B266-7CB6872CC918}">
      <dgm:prSet phldrT="[Text]" custT="1"/>
      <dgm:spPr/>
      <dgm:t>
        <a:bodyPr/>
        <a:lstStyle/>
        <a:p>
          <a:r>
            <a:rPr lang="en-AU" sz="4100" b="1" dirty="0">
              <a:latin typeface="Univers Light" panose="020B0403020202020204" pitchFamily="34" charset="0"/>
            </a:rPr>
            <a:t>Communication with participants</a:t>
          </a:r>
          <a:endParaRPr lang="en-AU" sz="4100" dirty="0">
            <a:latin typeface="Univers Light" panose="020B0403020202020204" pitchFamily="34" charset="0"/>
          </a:endParaRPr>
        </a:p>
      </dgm:t>
    </dgm:pt>
    <dgm:pt modelId="{CA46DCF4-F045-455A-9E6A-239F7192019E}" type="parTrans" cxnId="{5672DD21-61DE-47B0-95E3-A3DB909568B3}">
      <dgm:prSet/>
      <dgm:spPr/>
      <dgm:t>
        <a:bodyPr/>
        <a:lstStyle/>
        <a:p>
          <a:endParaRPr lang="en-AU" sz="1500">
            <a:latin typeface="Univers Light" panose="020B0403020202020204" pitchFamily="34" charset="0"/>
          </a:endParaRPr>
        </a:p>
      </dgm:t>
    </dgm:pt>
    <dgm:pt modelId="{01C65433-8BDF-4498-8183-C92AC9EB0D93}" type="sibTrans" cxnId="{5672DD21-61DE-47B0-95E3-A3DB909568B3}">
      <dgm:prSet/>
      <dgm:spPr/>
      <dgm:t>
        <a:bodyPr/>
        <a:lstStyle/>
        <a:p>
          <a:endParaRPr lang="en-AU" sz="1500">
            <a:latin typeface="Univers Light" panose="020B0403020202020204" pitchFamily="34" charset="0"/>
          </a:endParaRPr>
        </a:p>
      </dgm:t>
    </dgm:pt>
    <dgm:pt modelId="{8BA4F410-299E-4984-8690-5118025E46C2}">
      <dgm:prSet phldrT="[Text]" custT="1"/>
      <dgm:spPr/>
      <dgm:t>
        <a:bodyPr/>
        <a:lstStyle/>
        <a:p>
          <a:r>
            <a:rPr lang="en-AU" sz="1500">
              <a:latin typeface="Univers Light" panose="020B0403020202020204" pitchFamily="34" charset="0"/>
            </a:rPr>
            <a:t>Communication during mobilisation was broadly effective in informing on targeting criteria; there was limited knowledge of project’s wider objectives</a:t>
          </a:r>
          <a:endParaRPr lang="en-AU" sz="1500" dirty="0">
            <a:latin typeface="Univers Light" panose="020B0403020202020204" pitchFamily="34" charset="0"/>
          </a:endParaRPr>
        </a:p>
      </dgm:t>
    </dgm:pt>
    <dgm:pt modelId="{142B94B4-B0D6-479D-AB8A-026F00EE013A}" type="parTrans" cxnId="{D87C321E-109F-4393-A366-E42DA26F735C}">
      <dgm:prSet/>
      <dgm:spPr/>
      <dgm:t>
        <a:bodyPr/>
        <a:lstStyle/>
        <a:p>
          <a:endParaRPr lang="en-AU" sz="1500">
            <a:latin typeface="Univers Light" panose="020B0403020202020204" pitchFamily="34" charset="0"/>
          </a:endParaRPr>
        </a:p>
      </dgm:t>
    </dgm:pt>
    <dgm:pt modelId="{5AB95B9C-6F8A-4492-BE43-782F690E33EB}" type="sibTrans" cxnId="{D87C321E-109F-4393-A366-E42DA26F735C}">
      <dgm:prSet/>
      <dgm:spPr/>
      <dgm:t>
        <a:bodyPr/>
        <a:lstStyle/>
        <a:p>
          <a:endParaRPr lang="en-AU" sz="1500">
            <a:latin typeface="Univers Light" panose="020B0403020202020204" pitchFamily="34" charset="0"/>
          </a:endParaRPr>
        </a:p>
      </dgm:t>
    </dgm:pt>
    <dgm:pt modelId="{3CFF6C96-E4E9-4C59-BBF6-FFAD9F691811}">
      <dgm:prSet custT="1"/>
      <dgm:spPr/>
      <dgm:t>
        <a:bodyPr/>
        <a:lstStyle/>
        <a:p>
          <a:r>
            <a:rPr lang="en-AU" sz="1500" dirty="0">
              <a:latin typeface="Univers Light" panose="020B0403020202020204" pitchFamily="34" charset="0"/>
            </a:rPr>
            <a:t>Participants show low awareness of GRM despite IP insistence of global knowledge</a:t>
          </a:r>
        </a:p>
      </dgm:t>
    </dgm:pt>
    <dgm:pt modelId="{4016886E-DFAB-4E77-AF17-03A745605C0E}" type="parTrans" cxnId="{05694F54-B371-4771-BF57-AC697EC1AA99}">
      <dgm:prSet/>
      <dgm:spPr/>
      <dgm:t>
        <a:bodyPr/>
        <a:lstStyle/>
        <a:p>
          <a:endParaRPr lang="en-AU" sz="1500">
            <a:latin typeface="Univers Light" panose="020B0403020202020204" pitchFamily="34" charset="0"/>
          </a:endParaRPr>
        </a:p>
      </dgm:t>
    </dgm:pt>
    <dgm:pt modelId="{8259EC66-7B80-4588-8914-22153003A389}" type="sibTrans" cxnId="{05694F54-B371-4771-BF57-AC697EC1AA99}">
      <dgm:prSet/>
      <dgm:spPr/>
      <dgm:t>
        <a:bodyPr/>
        <a:lstStyle/>
        <a:p>
          <a:endParaRPr lang="en-AU" sz="1500">
            <a:latin typeface="Univers Light" panose="020B0403020202020204" pitchFamily="34" charset="0"/>
          </a:endParaRPr>
        </a:p>
      </dgm:t>
    </dgm:pt>
    <dgm:pt modelId="{D6C10138-B809-4CCD-9A67-2CB1DDF2F480}">
      <dgm:prSet custT="1"/>
      <dgm:spPr/>
      <dgm:t>
        <a:bodyPr/>
        <a:lstStyle/>
        <a:p>
          <a:r>
            <a:rPr lang="en-GB" sz="1500" dirty="0">
              <a:effectLst/>
              <a:latin typeface="Univers Light" panose="020B0403020202020204" pitchFamily="34" charset="0"/>
              <a:ea typeface="Calibri" panose="020F0502020204030204" pitchFamily="34" charset="0"/>
              <a:cs typeface="Arial" panose="020B0604020202020204" pitchFamily="34" charset="0"/>
            </a:rPr>
            <a:t>There is room for improvement in consolidating the inputs of the different feedback channels and closing the feedback loop</a:t>
          </a:r>
        </a:p>
      </dgm:t>
    </dgm:pt>
    <dgm:pt modelId="{8C885A3E-2896-4FA1-A59D-B1D435E02E52}" type="parTrans" cxnId="{E823A7D7-AE45-4973-9572-CF29DA5481A8}">
      <dgm:prSet/>
      <dgm:spPr/>
      <dgm:t>
        <a:bodyPr/>
        <a:lstStyle/>
        <a:p>
          <a:endParaRPr lang="en-AU" sz="1500">
            <a:latin typeface="Univers Light" panose="020B0403020202020204" pitchFamily="34" charset="0"/>
          </a:endParaRPr>
        </a:p>
      </dgm:t>
    </dgm:pt>
    <dgm:pt modelId="{7B8A6742-330E-494F-9B97-1B74D3C8F330}" type="sibTrans" cxnId="{E823A7D7-AE45-4973-9572-CF29DA5481A8}">
      <dgm:prSet/>
      <dgm:spPr/>
      <dgm:t>
        <a:bodyPr/>
        <a:lstStyle/>
        <a:p>
          <a:endParaRPr lang="en-AU" sz="1500">
            <a:latin typeface="Univers Light" panose="020B0403020202020204" pitchFamily="34" charset="0"/>
          </a:endParaRPr>
        </a:p>
      </dgm:t>
    </dgm:pt>
    <dgm:pt modelId="{B16F6448-6F89-4BEB-9B07-2C0BA267A868}">
      <dgm:prSet custT="1"/>
      <dgm:spPr/>
      <dgm:t>
        <a:bodyPr/>
        <a:lstStyle/>
        <a:p>
          <a:r>
            <a:rPr lang="en-GB" sz="1500">
              <a:latin typeface="Univers Light" panose="020B0403020202020204" pitchFamily="34" charset="0"/>
              <a:ea typeface="Calibri" panose="020F0502020204030204" pitchFamily="34" charset="0"/>
              <a:cs typeface="Arial" panose="020B0604020202020204" pitchFamily="34" charset="0"/>
            </a:rPr>
            <a:t>Some CBA programmes experience long delays; </a:t>
          </a:r>
          <a:r>
            <a:rPr lang="en-GB" sz="1500">
              <a:effectLst/>
              <a:latin typeface="Univers Light" panose="020B0403020202020204" pitchFamily="34" charset="0"/>
              <a:ea typeface="Calibri" panose="020F0502020204030204" pitchFamily="34" charset="0"/>
              <a:cs typeface="Arial" panose="020B0604020202020204" pitchFamily="34" charset="0"/>
            </a:rPr>
            <a:t>mostly related to external factors (access and donor funding)</a:t>
          </a:r>
          <a:endParaRPr lang="en-GB" sz="1500" dirty="0">
            <a:effectLst/>
            <a:latin typeface="Univers Light" panose="020B0403020202020204" pitchFamily="34" charset="0"/>
            <a:ea typeface="Calibri" panose="020F0502020204030204" pitchFamily="34" charset="0"/>
            <a:cs typeface="Arial" panose="020B0604020202020204" pitchFamily="34" charset="0"/>
          </a:endParaRPr>
        </a:p>
      </dgm:t>
    </dgm:pt>
    <dgm:pt modelId="{D612A1AB-031E-4DF8-B296-09E8B11A9721}" type="parTrans" cxnId="{74A8BB18-2074-4FD8-B081-F2362838BAD2}">
      <dgm:prSet/>
      <dgm:spPr/>
      <dgm:t>
        <a:bodyPr/>
        <a:lstStyle/>
        <a:p>
          <a:endParaRPr lang="en-AU" sz="1500">
            <a:latin typeface="Univers Light" panose="020B0403020202020204" pitchFamily="34" charset="0"/>
          </a:endParaRPr>
        </a:p>
      </dgm:t>
    </dgm:pt>
    <dgm:pt modelId="{EA610C54-C9B2-4B10-A444-2B9B5EF7BD52}" type="sibTrans" cxnId="{74A8BB18-2074-4FD8-B081-F2362838BAD2}">
      <dgm:prSet/>
      <dgm:spPr/>
      <dgm:t>
        <a:bodyPr/>
        <a:lstStyle/>
        <a:p>
          <a:endParaRPr lang="en-AU" sz="1500">
            <a:latin typeface="Univers Light" panose="020B0403020202020204" pitchFamily="34" charset="0"/>
          </a:endParaRPr>
        </a:p>
      </dgm:t>
    </dgm:pt>
    <dgm:pt modelId="{93622F1C-A205-4A1B-AD95-D0952B6E8F89}">
      <dgm:prSet custT="1"/>
      <dgm:spPr/>
      <dgm:t>
        <a:bodyPr/>
        <a:lstStyle/>
        <a:p>
          <a:r>
            <a:rPr lang="en-GB" sz="1500" dirty="0">
              <a:effectLst/>
              <a:latin typeface="Univers Light" panose="020B0403020202020204" pitchFamily="34" charset="0"/>
              <a:ea typeface="Calibri" panose="020F0502020204030204" pitchFamily="34" charset="0"/>
              <a:cs typeface="Arial" panose="020B0604020202020204" pitchFamily="34" charset="0"/>
            </a:rPr>
            <a:t>Programming at scale has efficiency gains in delivery processes</a:t>
          </a:r>
        </a:p>
      </dgm:t>
    </dgm:pt>
    <dgm:pt modelId="{C03AEF86-CD49-44BC-9D2B-38CE2995FA1E}" type="parTrans" cxnId="{F03CEBED-3FA4-43C9-AC7F-D8A01012527E}">
      <dgm:prSet/>
      <dgm:spPr/>
      <dgm:t>
        <a:bodyPr/>
        <a:lstStyle/>
        <a:p>
          <a:endParaRPr lang="en-AU" sz="1500">
            <a:latin typeface="Univers Light" panose="020B0403020202020204" pitchFamily="34" charset="0"/>
          </a:endParaRPr>
        </a:p>
      </dgm:t>
    </dgm:pt>
    <dgm:pt modelId="{076BF0BE-076A-4B85-9756-4D0F622771DE}" type="sibTrans" cxnId="{F03CEBED-3FA4-43C9-AC7F-D8A01012527E}">
      <dgm:prSet/>
      <dgm:spPr/>
      <dgm:t>
        <a:bodyPr/>
        <a:lstStyle/>
        <a:p>
          <a:endParaRPr lang="en-AU" sz="1500">
            <a:latin typeface="Univers Light" panose="020B0403020202020204" pitchFamily="34" charset="0"/>
          </a:endParaRPr>
        </a:p>
      </dgm:t>
    </dgm:pt>
    <dgm:pt modelId="{EFE9D229-8D03-4E37-9F59-13B625C20EEF}" type="pres">
      <dgm:prSet presAssocID="{C7991A48-3FD8-47A9-BCB9-9C50A06AC858}" presName="Name0" presStyleCnt="0">
        <dgm:presLayoutVars>
          <dgm:dir/>
          <dgm:animLvl val="lvl"/>
          <dgm:resizeHandles val="exact"/>
        </dgm:presLayoutVars>
      </dgm:prSet>
      <dgm:spPr/>
    </dgm:pt>
    <dgm:pt modelId="{3D0B236D-6808-4E55-845C-D8E2E1350279}" type="pres">
      <dgm:prSet presAssocID="{29BF9C7B-8406-457D-B266-7CB6872CC918}" presName="linNode" presStyleCnt="0"/>
      <dgm:spPr/>
    </dgm:pt>
    <dgm:pt modelId="{8C8A5EA1-AC54-497F-9E27-D94A4101D629}" type="pres">
      <dgm:prSet presAssocID="{29BF9C7B-8406-457D-B266-7CB6872CC918}" presName="parentText" presStyleLbl="node1" presStyleIdx="0" presStyleCnt="2">
        <dgm:presLayoutVars>
          <dgm:chMax val="1"/>
          <dgm:bulletEnabled val="1"/>
        </dgm:presLayoutVars>
      </dgm:prSet>
      <dgm:spPr/>
    </dgm:pt>
    <dgm:pt modelId="{A4A5A885-CE63-4454-82C7-75C7B7223253}" type="pres">
      <dgm:prSet presAssocID="{29BF9C7B-8406-457D-B266-7CB6872CC918}" presName="descendantText" presStyleLbl="alignAccFollowNode1" presStyleIdx="0" presStyleCnt="2">
        <dgm:presLayoutVars>
          <dgm:bulletEnabled val="1"/>
        </dgm:presLayoutVars>
      </dgm:prSet>
      <dgm:spPr/>
    </dgm:pt>
    <dgm:pt modelId="{393F58B6-7698-4A0B-9D2B-A8DFFC14A651}" type="pres">
      <dgm:prSet presAssocID="{01C65433-8BDF-4498-8183-C92AC9EB0D93}" presName="sp" presStyleCnt="0"/>
      <dgm:spPr/>
    </dgm:pt>
    <dgm:pt modelId="{70021A54-B6CF-434F-B4CA-3148BEC65E82}" type="pres">
      <dgm:prSet presAssocID="{04422B18-2B52-4A8F-88D9-F6C9CDDC4497}" presName="linNode" presStyleCnt="0"/>
      <dgm:spPr/>
    </dgm:pt>
    <dgm:pt modelId="{DE659D1E-8A6C-4D75-BA9A-529719F4BA08}" type="pres">
      <dgm:prSet presAssocID="{04422B18-2B52-4A8F-88D9-F6C9CDDC4497}" presName="parentText" presStyleLbl="node1" presStyleIdx="1" presStyleCnt="2">
        <dgm:presLayoutVars>
          <dgm:chMax val="1"/>
          <dgm:bulletEnabled val="1"/>
        </dgm:presLayoutVars>
      </dgm:prSet>
      <dgm:spPr/>
    </dgm:pt>
    <dgm:pt modelId="{CDF6DEC0-AB74-4BF7-82D2-25FFBD700EA7}" type="pres">
      <dgm:prSet presAssocID="{04422B18-2B52-4A8F-88D9-F6C9CDDC4497}" presName="descendantText" presStyleLbl="alignAccFollowNode1" presStyleIdx="1" presStyleCnt="2">
        <dgm:presLayoutVars>
          <dgm:bulletEnabled val="1"/>
        </dgm:presLayoutVars>
      </dgm:prSet>
      <dgm:spPr/>
    </dgm:pt>
  </dgm:ptLst>
  <dgm:cxnLst>
    <dgm:cxn modelId="{74A8BB18-2074-4FD8-B081-F2362838BAD2}" srcId="{04422B18-2B52-4A8F-88D9-F6C9CDDC4497}" destId="{B16F6448-6F89-4BEB-9B07-2C0BA267A868}" srcOrd="1" destOrd="0" parTransId="{D612A1AB-031E-4DF8-B296-09E8B11A9721}" sibTransId="{EA610C54-C9B2-4B10-A444-2B9B5EF7BD52}"/>
    <dgm:cxn modelId="{D87C321E-109F-4393-A366-E42DA26F735C}" srcId="{29BF9C7B-8406-457D-B266-7CB6872CC918}" destId="{8BA4F410-299E-4984-8690-5118025E46C2}" srcOrd="0" destOrd="0" parTransId="{142B94B4-B0D6-479D-AB8A-026F00EE013A}" sibTransId="{5AB95B9C-6F8A-4492-BE43-782F690E33EB}"/>
    <dgm:cxn modelId="{5672DD21-61DE-47B0-95E3-A3DB909568B3}" srcId="{C7991A48-3FD8-47A9-BCB9-9C50A06AC858}" destId="{29BF9C7B-8406-457D-B266-7CB6872CC918}" srcOrd="0" destOrd="0" parTransId="{CA46DCF4-F045-455A-9E6A-239F7192019E}" sibTransId="{01C65433-8BDF-4498-8183-C92AC9EB0D93}"/>
    <dgm:cxn modelId="{12D73334-A40C-4231-BE01-174C67D7E260}" type="presOf" srcId="{8BA4F410-299E-4984-8690-5118025E46C2}" destId="{A4A5A885-CE63-4454-82C7-75C7B7223253}" srcOrd="0" destOrd="0" presId="urn:microsoft.com/office/officeart/2005/8/layout/vList5"/>
    <dgm:cxn modelId="{E752FE3D-C6E3-4950-8640-26DFAE5D2B2C}" type="presOf" srcId="{B16F6448-6F89-4BEB-9B07-2C0BA267A868}" destId="{CDF6DEC0-AB74-4BF7-82D2-25FFBD700EA7}" srcOrd="0" destOrd="1" presId="urn:microsoft.com/office/officeart/2005/8/layout/vList5"/>
    <dgm:cxn modelId="{42033E5F-574C-4A31-8FBD-6031099F424F}" type="presOf" srcId="{C7991A48-3FD8-47A9-BCB9-9C50A06AC858}" destId="{EFE9D229-8D03-4E37-9F59-13B625C20EEF}" srcOrd="0" destOrd="0" presId="urn:microsoft.com/office/officeart/2005/8/layout/vList5"/>
    <dgm:cxn modelId="{05694F54-B371-4771-BF57-AC697EC1AA99}" srcId="{29BF9C7B-8406-457D-B266-7CB6872CC918}" destId="{3CFF6C96-E4E9-4C59-BBF6-FFAD9F691811}" srcOrd="1" destOrd="0" parTransId="{4016886E-DFAB-4E77-AF17-03A745605C0E}" sibTransId="{8259EC66-7B80-4588-8914-22153003A389}"/>
    <dgm:cxn modelId="{9A101156-3812-47A6-8FAB-59401D420FB5}" type="presOf" srcId="{29BF9C7B-8406-457D-B266-7CB6872CC918}" destId="{8C8A5EA1-AC54-497F-9E27-D94A4101D629}" srcOrd="0" destOrd="0" presId="urn:microsoft.com/office/officeart/2005/8/layout/vList5"/>
    <dgm:cxn modelId="{0FF7BF8F-0988-4465-AB6B-82DCDA2567D3}" type="presOf" srcId="{3CFF6C96-E4E9-4C59-BBF6-FFAD9F691811}" destId="{A4A5A885-CE63-4454-82C7-75C7B7223253}" srcOrd="0" destOrd="1" presId="urn:microsoft.com/office/officeart/2005/8/layout/vList5"/>
    <dgm:cxn modelId="{17FF1891-6877-4267-B635-73C7004CD61F}" srcId="{C7991A48-3FD8-47A9-BCB9-9C50A06AC858}" destId="{04422B18-2B52-4A8F-88D9-F6C9CDDC4497}" srcOrd="1" destOrd="0" parTransId="{A1D23274-FF20-45CF-B833-1761A810CC3F}" sibTransId="{CDF29BD8-25AB-48F7-99F2-D8296DD78C82}"/>
    <dgm:cxn modelId="{8686029F-B519-45A6-B895-3F92F0967118}" srcId="{04422B18-2B52-4A8F-88D9-F6C9CDDC4497}" destId="{4678C268-7E4D-4AED-BF2A-36396D1357F0}" srcOrd="0" destOrd="0" parTransId="{750A824F-576A-42F4-9285-603AFED95CAE}" sibTransId="{4D5B5214-F437-4609-B27D-EAD96FADB785}"/>
    <dgm:cxn modelId="{F23FCEB5-5D24-438C-A52B-2DF9AC98CE77}" type="presOf" srcId="{93622F1C-A205-4A1B-AD95-D0952B6E8F89}" destId="{CDF6DEC0-AB74-4BF7-82D2-25FFBD700EA7}" srcOrd="0" destOrd="2" presId="urn:microsoft.com/office/officeart/2005/8/layout/vList5"/>
    <dgm:cxn modelId="{7496B1BF-2633-4AB3-8B45-786158F141B0}" type="presOf" srcId="{04422B18-2B52-4A8F-88D9-F6C9CDDC4497}" destId="{DE659D1E-8A6C-4D75-BA9A-529719F4BA08}" srcOrd="0" destOrd="0" presId="urn:microsoft.com/office/officeart/2005/8/layout/vList5"/>
    <dgm:cxn modelId="{E823A7D7-AE45-4973-9572-CF29DA5481A8}" srcId="{29BF9C7B-8406-457D-B266-7CB6872CC918}" destId="{D6C10138-B809-4CCD-9A67-2CB1DDF2F480}" srcOrd="2" destOrd="0" parTransId="{8C885A3E-2896-4FA1-A59D-B1D435E02E52}" sibTransId="{7B8A6742-330E-494F-9B97-1B74D3C8F330}"/>
    <dgm:cxn modelId="{C217E9EA-50E3-4786-B19D-915924FC84F7}" type="presOf" srcId="{4678C268-7E4D-4AED-BF2A-36396D1357F0}" destId="{CDF6DEC0-AB74-4BF7-82D2-25FFBD700EA7}" srcOrd="0" destOrd="0" presId="urn:microsoft.com/office/officeart/2005/8/layout/vList5"/>
    <dgm:cxn modelId="{F03CEBED-3FA4-43C9-AC7F-D8A01012527E}" srcId="{04422B18-2B52-4A8F-88D9-F6C9CDDC4497}" destId="{93622F1C-A205-4A1B-AD95-D0952B6E8F89}" srcOrd="2" destOrd="0" parTransId="{C03AEF86-CD49-44BC-9D2B-38CE2995FA1E}" sibTransId="{076BF0BE-076A-4B85-9756-4D0F622771DE}"/>
    <dgm:cxn modelId="{38C931F1-9B86-4B5B-A495-5041FCDD785B}" type="presOf" srcId="{D6C10138-B809-4CCD-9A67-2CB1DDF2F480}" destId="{A4A5A885-CE63-4454-82C7-75C7B7223253}" srcOrd="0" destOrd="2" presId="urn:microsoft.com/office/officeart/2005/8/layout/vList5"/>
    <dgm:cxn modelId="{3EB7FE49-D483-41B6-8552-43D6F81E299E}" type="presParOf" srcId="{EFE9D229-8D03-4E37-9F59-13B625C20EEF}" destId="{3D0B236D-6808-4E55-845C-D8E2E1350279}" srcOrd="0" destOrd="0" presId="urn:microsoft.com/office/officeart/2005/8/layout/vList5"/>
    <dgm:cxn modelId="{1DF69A21-33BC-4CE6-9C5E-0DCCB1AED437}" type="presParOf" srcId="{3D0B236D-6808-4E55-845C-D8E2E1350279}" destId="{8C8A5EA1-AC54-497F-9E27-D94A4101D629}" srcOrd="0" destOrd="0" presId="urn:microsoft.com/office/officeart/2005/8/layout/vList5"/>
    <dgm:cxn modelId="{67874F87-081C-42A1-9744-CB66482AE338}" type="presParOf" srcId="{3D0B236D-6808-4E55-845C-D8E2E1350279}" destId="{A4A5A885-CE63-4454-82C7-75C7B7223253}" srcOrd="1" destOrd="0" presId="urn:microsoft.com/office/officeart/2005/8/layout/vList5"/>
    <dgm:cxn modelId="{F962ECC8-9B69-4A87-AB56-A7E3B76316AB}" type="presParOf" srcId="{EFE9D229-8D03-4E37-9F59-13B625C20EEF}" destId="{393F58B6-7698-4A0B-9D2B-A8DFFC14A651}" srcOrd="1" destOrd="0" presId="urn:microsoft.com/office/officeart/2005/8/layout/vList5"/>
    <dgm:cxn modelId="{02F115BF-1B4E-4D53-A33C-BC77FBD9D556}" type="presParOf" srcId="{EFE9D229-8D03-4E37-9F59-13B625C20EEF}" destId="{70021A54-B6CF-434F-B4CA-3148BEC65E82}" srcOrd="2" destOrd="0" presId="urn:microsoft.com/office/officeart/2005/8/layout/vList5"/>
    <dgm:cxn modelId="{86EE778C-4FF9-4834-BB7F-9CDAA2649AEE}" type="presParOf" srcId="{70021A54-B6CF-434F-B4CA-3148BEC65E82}" destId="{DE659D1E-8A6C-4D75-BA9A-529719F4BA08}" srcOrd="0" destOrd="0" presId="urn:microsoft.com/office/officeart/2005/8/layout/vList5"/>
    <dgm:cxn modelId="{67F28A96-EB13-42A8-8F94-2C8D93DD442A}" type="presParOf" srcId="{70021A54-B6CF-434F-B4CA-3148BEC65E82}" destId="{CDF6DEC0-AB74-4BF7-82D2-25FFBD700EA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92488-012A-4817-82BA-8343174F5115}">
      <dsp:nvSpPr>
        <dsp:cNvPr id="0" name=""/>
        <dsp:cNvSpPr/>
      </dsp:nvSpPr>
      <dsp:spPr>
        <a:xfrm>
          <a:off x="1545" y="0"/>
          <a:ext cx="2404517" cy="4345398"/>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Univers" panose="020B0503020202020204" pitchFamily="34" charset="0"/>
            </a:rPr>
            <a:t>Humanitarian cash programmes:  early support and emergencies </a:t>
          </a:r>
        </a:p>
        <a:p>
          <a:pPr marL="0" lvl="0" indent="0" algn="ctr" defTabSz="533400">
            <a:lnSpc>
              <a:spcPct val="90000"/>
            </a:lnSpc>
            <a:spcBef>
              <a:spcPct val="0"/>
            </a:spcBef>
            <a:spcAft>
              <a:spcPct val="35000"/>
            </a:spcAft>
            <a:buNone/>
          </a:pPr>
          <a:r>
            <a:rPr lang="en-AU" sz="1200" kern="1200" dirty="0">
              <a:latin typeface="Univers" panose="020B0503020202020204" pitchFamily="34" charset="0"/>
            </a:rPr>
            <a:t>(1-3 months)</a:t>
          </a:r>
        </a:p>
      </dsp:txBody>
      <dsp:txXfrm>
        <a:off x="1545" y="1738159"/>
        <a:ext cx="2404517" cy="1738159"/>
      </dsp:txXfrm>
    </dsp:sp>
    <dsp:sp modelId="{A5989042-8F4E-42C2-AF50-5A310CBD1D49}">
      <dsp:nvSpPr>
        <dsp:cNvPr id="0" name=""/>
        <dsp:cNvSpPr/>
      </dsp:nvSpPr>
      <dsp:spPr>
        <a:xfrm>
          <a:off x="480295" y="260723"/>
          <a:ext cx="1447017" cy="1447017"/>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E40083-349E-413A-94A7-D7986B0CB374}">
      <dsp:nvSpPr>
        <dsp:cNvPr id="0" name=""/>
        <dsp:cNvSpPr/>
      </dsp:nvSpPr>
      <dsp:spPr>
        <a:xfrm>
          <a:off x="2478199" y="0"/>
          <a:ext cx="2404517" cy="4345398"/>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Univers" panose="020B0503020202020204" pitchFamily="34" charset="0"/>
            </a:rPr>
            <a:t>Cash+: achieve specific sector outcomes </a:t>
          </a:r>
        </a:p>
        <a:p>
          <a:pPr marL="0" lvl="0" indent="0" algn="ctr" defTabSz="533400">
            <a:lnSpc>
              <a:spcPct val="90000"/>
            </a:lnSpc>
            <a:spcBef>
              <a:spcPct val="0"/>
            </a:spcBef>
            <a:spcAft>
              <a:spcPct val="35000"/>
            </a:spcAft>
            <a:buNone/>
          </a:pPr>
          <a:r>
            <a:rPr lang="en-AU" sz="1200" kern="1200" dirty="0">
              <a:latin typeface="Univers" panose="020B0503020202020204" pitchFamily="34" charset="0"/>
            </a:rPr>
            <a:t>(up to 1 year)</a:t>
          </a:r>
        </a:p>
      </dsp:txBody>
      <dsp:txXfrm>
        <a:off x="2478199" y="1738159"/>
        <a:ext cx="2404517" cy="1738159"/>
      </dsp:txXfrm>
    </dsp:sp>
    <dsp:sp modelId="{1FCEC060-AF4B-4EE6-8FB8-7090D2D23935}">
      <dsp:nvSpPr>
        <dsp:cNvPr id="0" name=""/>
        <dsp:cNvSpPr/>
      </dsp:nvSpPr>
      <dsp:spPr>
        <a:xfrm>
          <a:off x="2956949" y="260723"/>
          <a:ext cx="1447017" cy="1447017"/>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3A38DC-AFE9-424E-A643-040554C73E39}">
      <dsp:nvSpPr>
        <dsp:cNvPr id="0" name=""/>
        <dsp:cNvSpPr/>
      </dsp:nvSpPr>
      <dsp:spPr>
        <a:xfrm>
          <a:off x="4954852" y="0"/>
          <a:ext cx="2404517" cy="4345398"/>
        </a:xfrm>
        <a:prstGeom prst="roundRect">
          <a:avLst>
            <a:gd name="adj" fmla="val 1000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AU" sz="1200" kern="1200" dirty="0">
              <a:latin typeface="Univers" panose="020B0503020202020204" pitchFamily="34" charset="0"/>
            </a:rPr>
            <a:t>Regular cash to households every month (planned for 3 years)</a:t>
          </a:r>
        </a:p>
      </dsp:txBody>
      <dsp:txXfrm>
        <a:off x="4954852" y="1738159"/>
        <a:ext cx="2404517" cy="1738159"/>
      </dsp:txXfrm>
    </dsp:sp>
    <dsp:sp modelId="{1DA9C62E-5994-409A-BF98-A01D7E54B7A3}">
      <dsp:nvSpPr>
        <dsp:cNvPr id="0" name=""/>
        <dsp:cNvSpPr/>
      </dsp:nvSpPr>
      <dsp:spPr>
        <a:xfrm>
          <a:off x="5433602" y="260723"/>
          <a:ext cx="1447017" cy="1447017"/>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9F6A69-13C5-4E61-B957-50EDA8B628FA}">
      <dsp:nvSpPr>
        <dsp:cNvPr id="0" name=""/>
        <dsp:cNvSpPr/>
      </dsp:nvSpPr>
      <dsp:spPr>
        <a:xfrm>
          <a:off x="361818" y="3454693"/>
          <a:ext cx="6772042" cy="890704"/>
        </a:xfrm>
        <a:prstGeom prst="leftRightArrow">
          <a:avLst/>
        </a:prstGeom>
        <a:solidFill>
          <a:schemeClr val="accent1">
            <a:tint val="6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B740A7-9F52-4566-9FA3-13CE22C712DB}">
      <dsp:nvSpPr>
        <dsp:cNvPr id="0" name=""/>
        <dsp:cNvSpPr/>
      </dsp:nvSpPr>
      <dsp:spPr>
        <a:xfrm>
          <a:off x="57" y="219407"/>
          <a:ext cx="5492993" cy="829049"/>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AU" sz="2200" b="1" kern="1200" dirty="0">
              <a:latin typeface="Univers Light" panose="020B0403020202020204" pitchFamily="34" charset="0"/>
            </a:rPr>
            <a:t>Household and individual benefits</a:t>
          </a:r>
        </a:p>
      </dsp:txBody>
      <dsp:txXfrm>
        <a:off x="57" y="219407"/>
        <a:ext cx="5492993" cy="829049"/>
      </dsp:txXfrm>
    </dsp:sp>
    <dsp:sp modelId="{1C2D843F-4BD7-45BA-9654-9C6232988DF0}">
      <dsp:nvSpPr>
        <dsp:cNvPr id="0" name=""/>
        <dsp:cNvSpPr/>
      </dsp:nvSpPr>
      <dsp:spPr>
        <a:xfrm>
          <a:off x="57" y="1048456"/>
          <a:ext cx="5492993" cy="3630948"/>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AU" sz="2200" kern="1200" dirty="0">
              <a:latin typeface="Univers Light" panose="020B0403020202020204" pitchFamily="34" charset="0"/>
            </a:rPr>
            <a:t>The impact of humanitarian assistance is not aimed to be sustainable</a:t>
          </a:r>
        </a:p>
        <a:p>
          <a:pPr marL="228600" lvl="1" indent="-228600" algn="l" defTabSz="977900">
            <a:lnSpc>
              <a:spcPct val="90000"/>
            </a:lnSpc>
            <a:spcBef>
              <a:spcPct val="0"/>
            </a:spcBef>
            <a:spcAft>
              <a:spcPct val="15000"/>
            </a:spcAft>
            <a:buChar char="•"/>
          </a:pPr>
          <a:r>
            <a:rPr lang="en-AU" sz="2200" kern="1200" dirty="0">
              <a:latin typeface="Univers Light" panose="020B0403020202020204" pitchFamily="34" charset="0"/>
            </a:rPr>
            <a:t>Support to children in the first 1,000 days can have a profound effect on a child’s future, though quantifying this effect is not possible with available data</a:t>
          </a:r>
        </a:p>
      </dsp:txBody>
      <dsp:txXfrm>
        <a:off x="57" y="1048456"/>
        <a:ext cx="5492993" cy="3630948"/>
      </dsp:txXfrm>
    </dsp:sp>
    <dsp:sp modelId="{91479864-844E-4A17-8197-87CC1F8B778E}">
      <dsp:nvSpPr>
        <dsp:cNvPr id="0" name=""/>
        <dsp:cNvSpPr/>
      </dsp:nvSpPr>
      <dsp:spPr>
        <a:xfrm>
          <a:off x="6262069" y="219407"/>
          <a:ext cx="5492993" cy="829049"/>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AU" sz="2200" b="1" kern="1200" dirty="0">
              <a:latin typeface="Univers Light" panose="020B0403020202020204" pitchFamily="34" charset="0"/>
            </a:rPr>
            <a:t>Transfer to national social policy programme</a:t>
          </a:r>
        </a:p>
      </dsp:txBody>
      <dsp:txXfrm>
        <a:off x="6262069" y="219407"/>
        <a:ext cx="5492993" cy="829049"/>
      </dsp:txXfrm>
    </dsp:sp>
    <dsp:sp modelId="{8086097F-0EFD-46F2-B037-200F244DF7CE}">
      <dsp:nvSpPr>
        <dsp:cNvPr id="0" name=""/>
        <dsp:cNvSpPr/>
      </dsp:nvSpPr>
      <dsp:spPr>
        <a:xfrm>
          <a:off x="6262069" y="1048456"/>
          <a:ext cx="5492993" cy="3630948"/>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GB" sz="2200" b="1" kern="1200" dirty="0">
              <a:effectLst/>
              <a:latin typeface="Univers Light" panose="020B0403020202020204" pitchFamily="34" charset="0"/>
              <a:ea typeface="Calibri" panose="020F0502020204030204" pitchFamily="34" charset="0"/>
              <a:cs typeface="Times New Roman" panose="02020603050405020304" pitchFamily="18" charset="0"/>
            </a:rPr>
            <a:t>Best practices to ensure transferability </a:t>
          </a:r>
          <a:r>
            <a:rPr lang="en-GB" sz="2200" kern="1200" dirty="0">
              <a:effectLst/>
              <a:latin typeface="Univers Light" panose="020B0403020202020204" pitchFamily="34" charset="0"/>
              <a:ea typeface="Calibri" panose="020F0502020204030204" pitchFamily="34" charset="0"/>
              <a:cs typeface="Times New Roman" panose="02020603050405020304" pitchFamily="18" charset="0"/>
            </a:rPr>
            <a:t>are already utilised by UNICEF</a:t>
          </a:r>
          <a:endParaRPr lang="en-AU" sz="2200" kern="1200" dirty="0">
            <a:latin typeface="Univers Light" panose="020B0403020202020204" pitchFamily="34" charset="0"/>
          </a:endParaRPr>
        </a:p>
        <a:p>
          <a:pPr marL="457200" lvl="2" indent="-228600" algn="l" defTabSz="977900">
            <a:lnSpc>
              <a:spcPct val="90000"/>
            </a:lnSpc>
            <a:spcBef>
              <a:spcPct val="0"/>
            </a:spcBef>
            <a:spcAft>
              <a:spcPct val="15000"/>
            </a:spcAft>
            <a:buNone/>
          </a:pPr>
          <a:r>
            <a:rPr lang="en-GB" sz="2200" kern="1200" dirty="0">
              <a:solidFill>
                <a:schemeClr val="tx1"/>
              </a:solidFill>
              <a:effectLst/>
              <a:latin typeface="Univers Light" panose="020B0403020202020204" pitchFamily="34" charset="0"/>
              <a:ea typeface="Calibri" panose="020F0502020204030204" pitchFamily="34" charset="0"/>
              <a:cs typeface="Times New Roman" panose="02020603050405020304" pitchFamily="18" charset="0"/>
            </a:rPr>
            <a:t>	Partnerships with NGOs building local capacity</a:t>
          </a:r>
          <a:endParaRPr lang="en-AU" sz="2200" kern="1200" dirty="0">
            <a:latin typeface="Univers Light" panose="020B0403020202020204" pitchFamily="34" charset="0"/>
          </a:endParaRPr>
        </a:p>
        <a:p>
          <a:pPr marL="685800" lvl="3" indent="-228600" algn="l" defTabSz="977900">
            <a:lnSpc>
              <a:spcPct val="90000"/>
            </a:lnSpc>
            <a:spcBef>
              <a:spcPct val="0"/>
            </a:spcBef>
            <a:spcAft>
              <a:spcPct val="15000"/>
            </a:spcAft>
            <a:buNone/>
          </a:pPr>
          <a:r>
            <a:rPr lang="en-GB" sz="2200" kern="1200" dirty="0">
              <a:solidFill>
                <a:schemeClr val="tx1"/>
              </a:solidFill>
              <a:effectLst/>
              <a:latin typeface="Univers Light" panose="020B0403020202020204" pitchFamily="34" charset="0"/>
              <a:ea typeface="Calibri" panose="020F0502020204030204" pitchFamily="34" charset="0"/>
              <a:cs typeface="Times New Roman" panose="02020603050405020304" pitchFamily="18" charset="0"/>
            </a:rPr>
            <a:t>Running a digital management information system (MIS) for future transferability</a:t>
          </a:r>
          <a:endParaRPr lang="en-AU" sz="2200" kern="1200" dirty="0">
            <a:solidFill>
              <a:schemeClr val="tx1"/>
            </a:solidFill>
            <a:effectLst/>
            <a:latin typeface="Univers Light" panose="020B0403020202020204" pitchFamily="34" charset="0"/>
            <a:ea typeface="Calibri" panose="020F0502020204030204" pitchFamily="34" charset="0"/>
            <a:cs typeface="Times New Roman" panose="02020603050405020304" pitchFamily="18" charset="0"/>
          </a:endParaRPr>
        </a:p>
        <a:p>
          <a:pPr marL="685800" lvl="3" indent="-228600" algn="l" defTabSz="977900">
            <a:lnSpc>
              <a:spcPct val="90000"/>
            </a:lnSpc>
            <a:spcBef>
              <a:spcPct val="0"/>
            </a:spcBef>
            <a:spcAft>
              <a:spcPct val="15000"/>
            </a:spcAft>
            <a:buNone/>
          </a:pPr>
          <a:r>
            <a:rPr lang="en-GB" sz="2200" kern="1200" dirty="0">
              <a:solidFill>
                <a:schemeClr val="tx1"/>
              </a:solidFill>
              <a:effectLst/>
              <a:latin typeface="Univers Light" panose="020B0403020202020204" pitchFamily="34" charset="0"/>
              <a:ea typeface="Calibri" panose="020F0502020204030204" pitchFamily="34" charset="0"/>
              <a:cs typeface="Times New Roman" panose="02020603050405020304" pitchFamily="18" charset="0"/>
            </a:rPr>
            <a:t>Continued exploration of electronic payment systems for efficient payment management</a:t>
          </a:r>
          <a:endParaRPr lang="en-AU" sz="2200" kern="1200" dirty="0">
            <a:solidFill>
              <a:schemeClr val="tx1"/>
            </a:solidFill>
            <a:effectLst/>
            <a:latin typeface="Univers Light" panose="020B0403020202020204" pitchFamily="34" charset="0"/>
            <a:ea typeface="Calibri" panose="020F0502020204030204" pitchFamily="34" charset="0"/>
            <a:cs typeface="Times New Roman" panose="02020603050405020304" pitchFamily="18" charset="0"/>
          </a:endParaRPr>
        </a:p>
      </dsp:txBody>
      <dsp:txXfrm>
        <a:off x="6262069" y="1048456"/>
        <a:ext cx="5492993" cy="3630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7A158-8A82-4B1D-BBA1-3F34F6323882}">
      <dsp:nvSpPr>
        <dsp:cNvPr id="0" name=""/>
        <dsp:cNvSpPr/>
      </dsp:nvSpPr>
      <dsp:spPr>
        <a:xfrm rot="5400000">
          <a:off x="5678910" y="-1712845"/>
          <a:ext cx="2462129" cy="650350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AU" sz="2000" kern="1200" dirty="0">
              <a:latin typeface="Univers Light" panose="020B0403020202020204" pitchFamily="34" charset="0"/>
            </a:rPr>
            <a:t>Relevant to meet short term needs but lacks longer-term inputs to achieve both objectives of the strategy</a:t>
          </a:r>
        </a:p>
        <a:p>
          <a:pPr marL="228600" lvl="1" indent="-228600" algn="l" defTabSz="889000">
            <a:lnSpc>
              <a:spcPct val="90000"/>
            </a:lnSpc>
            <a:spcBef>
              <a:spcPct val="0"/>
            </a:spcBef>
            <a:spcAft>
              <a:spcPct val="15000"/>
            </a:spcAft>
            <a:buChar char="•"/>
          </a:pPr>
          <a:r>
            <a:rPr lang="en-AU" sz="2000" kern="1200" dirty="0">
              <a:latin typeface="Univers Light" panose="020B0403020202020204" pitchFamily="34" charset="0"/>
            </a:rPr>
            <a:t>Designs prioritising women and children may not be necessary or sufficient to empower women and girls</a:t>
          </a:r>
        </a:p>
        <a:p>
          <a:pPr marL="228600" lvl="1" indent="-228600" algn="l" defTabSz="889000">
            <a:lnSpc>
              <a:spcPct val="90000"/>
            </a:lnSpc>
            <a:spcBef>
              <a:spcPct val="0"/>
            </a:spcBef>
            <a:spcAft>
              <a:spcPct val="15000"/>
            </a:spcAft>
            <a:buChar char="•"/>
          </a:pPr>
          <a:r>
            <a:rPr lang="en-GB" sz="2000" kern="1200" dirty="0">
              <a:latin typeface="Univers Light" panose="020B0403020202020204" pitchFamily="34" charset="0"/>
            </a:rPr>
            <a:t>Supports four of the five goals of the 2021-2025 GAP</a:t>
          </a:r>
          <a:endParaRPr lang="en-AU" sz="2000" kern="1200" dirty="0">
            <a:latin typeface="Univers Light" panose="020B0403020202020204" pitchFamily="34" charset="0"/>
          </a:endParaRPr>
        </a:p>
      </dsp:txBody>
      <dsp:txXfrm rot="-5400000">
        <a:off x="3658223" y="428033"/>
        <a:ext cx="6383314" cy="2221747"/>
      </dsp:txXfrm>
    </dsp:sp>
    <dsp:sp modelId="{D78CBA16-D7D9-44E9-A34E-10F9F5284A85}">
      <dsp:nvSpPr>
        <dsp:cNvPr id="0" name=""/>
        <dsp:cNvSpPr/>
      </dsp:nvSpPr>
      <dsp:spPr>
        <a:xfrm>
          <a:off x="0" y="77"/>
          <a:ext cx="3658222" cy="307766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AU" sz="4400" kern="1200" dirty="0">
              <a:latin typeface="Univers Light" panose="020B0403020202020204" pitchFamily="34" charset="0"/>
            </a:rPr>
            <a:t>Strategic alignment</a:t>
          </a:r>
        </a:p>
      </dsp:txBody>
      <dsp:txXfrm>
        <a:off x="150239" y="150316"/>
        <a:ext cx="3357744" cy="2777183"/>
      </dsp:txXfrm>
    </dsp:sp>
    <dsp:sp modelId="{6060A90D-0E23-429C-9856-E4170063AB5F}">
      <dsp:nvSpPr>
        <dsp:cNvPr id="0" name=""/>
        <dsp:cNvSpPr/>
      </dsp:nvSpPr>
      <dsp:spPr>
        <a:xfrm rot="5400000">
          <a:off x="5678910" y="1518699"/>
          <a:ext cx="2462129" cy="650350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AU" sz="2000" kern="1200" dirty="0">
              <a:latin typeface="Univers Light" panose="020B0403020202020204" pitchFamily="34" charset="0"/>
            </a:rPr>
            <a:t>Missing design documents for many HCT and cash+ programmes limits assessment</a:t>
          </a:r>
        </a:p>
        <a:p>
          <a:pPr marL="228600" lvl="1" indent="-228600" algn="l" defTabSz="889000">
            <a:lnSpc>
              <a:spcPct val="90000"/>
            </a:lnSpc>
            <a:spcBef>
              <a:spcPct val="0"/>
            </a:spcBef>
            <a:spcAft>
              <a:spcPct val="15000"/>
            </a:spcAft>
            <a:buChar char="•"/>
          </a:pPr>
          <a:r>
            <a:rPr lang="en-GB" sz="2000" kern="1200" dirty="0">
              <a:latin typeface="Univers Light" panose="020B0403020202020204" pitchFamily="34" charset="0"/>
            </a:rPr>
            <a:t>Objectives are generally limited to successful cash distribution, for which activities are consistent. </a:t>
          </a:r>
          <a:endParaRPr lang="en-AU" sz="2000" kern="1200" dirty="0">
            <a:latin typeface="Univers Light" panose="020B0403020202020204" pitchFamily="34" charset="0"/>
          </a:endParaRPr>
        </a:p>
      </dsp:txBody>
      <dsp:txXfrm rot="-5400000">
        <a:off x="3658223" y="3659578"/>
        <a:ext cx="6383314" cy="2221747"/>
      </dsp:txXfrm>
    </dsp:sp>
    <dsp:sp modelId="{B7C94E75-5085-4669-A004-BC43FB08F054}">
      <dsp:nvSpPr>
        <dsp:cNvPr id="0" name=""/>
        <dsp:cNvSpPr/>
      </dsp:nvSpPr>
      <dsp:spPr>
        <a:xfrm>
          <a:off x="0" y="3231621"/>
          <a:ext cx="3658222" cy="307766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AU" sz="4400" kern="1200" dirty="0">
              <a:latin typeface="Univers Light" panose="020B0403020202020204" pitchFamily="34" charset="0"/>
            </a:rPr>
            <a:t>Activity design</a:t>
          </a:r>
        </a:p>
      </dsp:txBody>
      <dsp:txXfrm>
        <a:off x="150239" y="3381860"/>
        <a:ext cx="3357744" cy="27771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6B272-0A3D-4B2F-AA76-C72BCA833081}">
      <dsp:nvSpPr>
        <dsp:cNvPr id="0" name=""/>
        <dsp:cNvSpPr/>
      </dsp:nvSpPr>
      <dsp:spPr>
        <a:xfrm rot="5400000">
          <a:off x="5633314" y="-1655848"/>
          <a:ext cx="2553319" cy="650350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Font typeface="Arial" panose="020B0604020202020204" pitchFamily="34" charset="0"/>
            <a:buChar char="•"/>
          </a:pPr>
          <a:endParaRPr lang="en-AU" sz="2100" kern="1200" dirty="0">
            <a:latin typeface="Univers Light" panose="020B0403020202020204" pitchFamily="34" charset="0"/>
          </a:endParaRPr>
        </a:p>
        <a:p>
          <a:pPr marL="228600" lvl="1" indent="-228600" algn="l" defTabSz="933450">
            <a:lnSpc>
              <a:spcPct val="90000"/>
            </a:lnSpc>
            <a:spcBef>
              <a:spcPct val="0"/>
            </a:spcBef>
            <a:spcAft>
              <a:spcPct val="15000"/>
            </a:spcAft>
            <a:buFont typeface="Arial" panose="020B0604020202020204" pitchFamily="34" charset="0"/>
            <a:buChar char="•"/>
          </a:pPr>
          <a:r>
            <a:rPr lang="en-GB" sz="2100" kern="1200" dirty="0">
              <a:latin typeface="Univers Light" panose="020B0403020202020204" pitchFamily="34" charset="0"/>
            </a:rPr>
            <a:t>Most key informants affirmed the strategy’s focus on categorical targeting separate from ethnic or cultural considerations. </a:t>
          </a:r>
          <a:endParaRPr lang="en-AU" sz="2100" kern="1200" dirty="0">
            <a:latin typeface="Univers Light" panose="020B0403020202020204" pitchFamily="34" charset="0"/>
          </a:endParaRPr>
        </a:p>
        <a:p>
          <a:pPr marL="228600" lvl="1" indent="-228600" algn="l" defTabSz="933450">
            <a:lnSpc>
              <a:spcPct val="90000"/>
            </a:lnSpc>
            <a:spcBef>
              <a:spcPct val="0"/>
            </a:spcBef>
            <a:spcAft>
              <a:spcPct val="15000"/>
            </a:spcAft>
            <a:buFont typeface="Arial" panose="020B0604020202020204" pitchFamily="34" charset="0"/>
            <a:buChar char="•"/>
          </a:pPr>
          <a:r>
            <a:rPr lang="en-US" sz="2100" kern="1200" dirty="0">
              <a:solidFill>
                <a:srgbClr val="333333"/>
              </a:solidFill>
              <a:latin typeface="Univers Light" panose="020B0403020202020204" pitchFamily="34" charset="0"/>
            </a:rPr>
            <a:t>Vulnerable people are reached but universal targeting criteria are too broad to ensure prioritization of the </a:t>
          </a:r>
          <a:r>
            <a:rPr lang="en-US" sz="2100" b="1" kern="1200" dirty="0">
              <a:solidFill>
                <a:srgbClr val="333333"/>
              </a:solidFill>
              <a:latin typeface="Univers Light" panose="020B0403020202020204" pitchFamily="34" charset="0"/>
            </a:rPr>
            <a:t>most</a:t>
          </a:r>
          <a:r>
            <a:rPr lang="en-US" sz="2100" kern="1200" dirty="0">
              <a:solidFill>
                <a:srgbClr val="333333"/>
              </a:solidFill>
              <a:latin typeface="Univers Light" panose="020B0403020202020204" pitchFamily="34" charset="0"/>
            </a:rPr>
            <a:t> vulnerable people</a:t>
          </a:r>
          <a:endParaRPr lang="en-AU" sz="2100" kern="1200" dirty="0">
            <a:latin typeface="Univers Light" panose="020B0403020202020204" pitchFamily="34" charset="0"/>
          </a:endParaRPr>
        </a:p>
      </dsp:txBody>
      <dsp:txXfrm rot="-5400000">
        <a:off x="3658222" y="443887"/>
        <a:ext cx="6378862" cy="2304033"/>
      </dsp:txXfrm>
    </dsp:sp>
    <dsp:sp modelId="{5802CF14-3AB9-4EDE-957D-BCF252AA882A}">
      <dsp:nvSpPr>
        <dsp:cNvPr id="0" name=""/>
        <dsp:cNvSpPr/>
      </dsp:nvSpPr>
      <dsp:spPr>
        <a:xfrm>
          <a:off x="0" y="79"/>
          <a:ext cx="3658221" cy="3191648"/>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AU" sz="3600" kern="1200" dirty="0">
              <a:latin typeface="Univers Light" panose="020B0403020202020204" pitchFamily="34" charset="0"/>
            </a:rPr>
            <a:t>Targeting</a:t>
          </a:r>
        </a:p>
      </dsp:txBody>
      <dsp:txXfrm>
        <a:off x="155803" y="155882"/>
        <a:ext cx="3346615" cy="2880042"/>
      </dsp:txXfrm>
    </dsp:sp>
    <dsp:sp modelId="{CDF6DEC0-AB74-4BF7-82D2-25FFBD700EA7}">
      <dsp:nvSpPr>
        <dsp:cNvPr id="0" name=""/>
        <dsp:cNvSpPr/>
      </dsp:nvSpPr>
      <dsp:spPr>
        <a:xfrm rot="5400000">
          <a:off x="5633314" y="1695383"/>
          <a:ext cx="2553319" cy="650350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AU" sz="2100" kern="1200" dirty="0">
              <a:latin typeface="Univers Light" panose="020B0403020202020204" pitchFamily="34" charset="0"/>
            </a:rPr>
            <a:t>IPs took practical steps to enhance inclusion of women</a:t>
          </a:r>
        </a:p>
        <a:p>
          <a:pPr marL="228600" lvl="1" indent="-228600" algn="l" defTabSz="933450">
            <a:lnSpc>
              <a:spcPct val="90000"/>
            </a:lnSpc>
            <a:spcBef>
              <a:spcPct val="0"/>
            </a:spcBef>
            <a:spcAft>
              <a:spcPct val="15000"/>
            </a:spcAft>
            <a:buChar char="•"/>
          </a:pPr>
          <a:r>
            <a:rPr lang="en-GB" sz="2100" kern="1200" dirty="0">
              <a:latin typeface="Univers Light" panose="020B0403020202020204" pitchFamily="34" charset="0"/>
            </a:rPr>
            <a:t>Further understanding is needed on the risks and vulnerabilities of key groups to ensure equitable inclusion</a:t>
          </a:r>
          <a:endParaRPr lang="en-AU" sz="2100" kern="1200" dirty="0">
            <a:latin typeface="Univers Light" panose="020B0403020202020204" pitchFamily="34" charset="0"/>
          </a:endParaRPr>
        </a:p>
        <a:p>
          <a:pPr marL="228600" lvl="1" indent="-228600" algn="l" defTabSz="933450">
            <a:lnSpc>
              <a:spcPct val="90000"/>
            </a:lnSpc>
            <a:spcBef>
              <a:spcPct val="0"/>
            </a:spcBef>
            <a:spcAft>
              <a:spcPct val="15000"/>
            </a:spcAft>
            <a:buChar char="•"/>
          </a:pPr>
          <a:r>
            <a:rPr lang="en-AU" sz="2100" kern="1200" dirty="0">
              <a:latin typeface="Univers Light" panose="020B0403020202020204" pitchFamily="34" charset="0"/>
            </a:rPr>
            <a:t>No specific gender objectives, indicators or targets to assess relevance</a:t>
          </a:r>
        </a:p>
      </dsp:txBody>
      <dsp:txXfrm rot="-5400000">
        <a:off x="3658222" y="3795119"/>
        <a:ext cx="6378862" cy="2304033"/>
      </dsp:txXfrm>
    </dsp:sp>
    <dsp:sp modelId="{DE659D1E-8A6C-4D75-BA9A-529719F4BA08}">
      <dsp:nvSpPr>
        <dsp:cNvPr id="0" name=""/>
        <dsp:cNvSpPr/>
      </dsp:nvSpPr>
      <dsp:spPr>
        <a:xfrm>
          <a:off x="0" y="3351311"/>
          <a:ext cx="3658221" cy="3191648"/>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Font typeface="Arial" panose="020B0604020202020204" pitchFamily="34" charset="0"/>
            <a:buNone/>
          </a:pPr>
          <a:r>
            <a:rPr lang="en-AU" sz="3600" kern="1200" dirty="0">
              <a:latin typeface="Univers Light" panose="020B0403020202020204" pitchFamily="34" charset="0"/>
            </a:rPr>
            <a:t>Gender and equity considerations</a:t>
          </a:r>
        </a:p>
      </dsp:txBody>
      <dsp:txXfrm>
        <a:off x="155803" y="3507114"/>
        <a:ext cx="3346615" cy="28800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5965B2-2E1B-495F-86AD-7359126305F1}">
      <dsp:nvSpPr>
        <dsp:cNvPr id="0" name=""/>
        <dsp:cNvSpPr/>
      </dsp:nvSpPr>
      <dsp:spPr>
        <a:xfrm rot="5400000">
          <a:off x="5645209" y="-1670716"/>
          <a:ext cx="2529530" cy="650350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Char char="•"/>
          </a:pPr>
          <a:r>
            <a:rPr lang="en-AU" sz="2200" kern="1200" dirty="0">
              <a:latin typeface="Univers Light" panose="020B0403020202020204" pitchFamily="34" charset="0"/>
            </a:rPr>
            <a:t>WFP is the biggest cash actor in terms of budget operating nation-wide</a:t>
          </a:r>
        </a:p>
        <a:p>
          <a:pPr marL="228600" lvl="1" indent="-228600" algn="l" defTabSz="977900">
            <a:lnSpc>
              <a:spcPct val="90000"/>
            </a:lnSpc>
            <a:spcBef>
              <a:spcPct val="0"/>
            </a:spcBef>
            <a:spcAft>
              <a:spcPct val="15000"/>
            </a:spcAft>
            <a:buChar char="•"/>
          </a:pPr>
          <a:r>
            <a:rPr lang="en-AU" sz="2200" kern="1200" dirty="0">
              <a:latin typeface="Univers Light" panose="020B0403020202020204" pitchFamily="34" charset="0"/>
            </a:rPr>
            <a:t>The ban on women staff is negatively affecting INGO/UN capacity to deliver cash</a:t>
          </a:r>
        </a:p>
      </dsp:txBody>
      <dsp:txXfrm rot="-5400000">
        <a:off x="3658222" y="439752"/>
        <a:ext cx="6380024" cy="2282568"/>
      </dsp:txXfrm>
    </dsp:sp>
    <dsp:sp modelId="{5802CF14-3AB9-4EDE-957D-BCF252AA882A}">
      <dsp:nvSpPr>
        <dsp:cNvPr id="0" name=""/>
        <dsp:cNvSpPr/>
      </dsp:nvSpPr>
      <dsp:spPr>
        <a:xfrm>
          <a:off x="0" y="79"/>
          <a:ext cx="3658221" cy="3161913"/>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AU" sz="4100" kern="1200" dirty="0">
              <a:latin typeface="Univers Light" panose="020B0403020202020204" pitchFamily="34" charset="0"/>
            </a:rPr>
            <a:t>Cash actors</a:t>
          </a:r>
        </a:p>
      </dsp:txBody>
      <dsp:txXfrm>
        <a:off x="154352" y="154431"/>
        <a:ext cx="3349517" cy="2853209"/>
      </dsp:txXfrm>
    </dsp:sp>
    <dsp:sp modelId="{3B43CC00-6FB7-44D2-BD42-255C0369F2CF}">
      <dsp:nvSpPr>
        <dsp:cNvPr id="0" name=""/>
        <dsp:cNvSpPr/>
      </dsp:nvSpPr>
      <dsp:spPr>
        <a:xfrm rot="5400000">
          <a:off x="5645209" y="1649291"/>
          <a:ext cx="2529530" cy="650350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Font typeface="Arial" panose="020B0604020202020204" pitchFamily="34" charset="0"/>
            <a:buChar char="•"/>
          </a:pPr>
          <a:r>
            <a:rPr lang="en-GB" sz="2200" kern="1200" dirty="0">
              <a:latin typeface="Univers Light" panose="020B0403020202020204" pitchFamily="34" charset="0"/>
              <a:ea typeface="Calibri" panose="020F0502020204030204" pitchFamily="34" charset="0"/>
              <a:cs typeface="Arial" panose="020B0604020202020204" pitchFamily="34" charset="0"/>
            </a:rPr>
            <a:t>Coordination has gradually been decentralized with increasing OCHA staffing to support coordination</a:t>
          </a:r>
          <a:endParaRPr lang="en-AU" sz="2200" kern="1200" dirty="0">
            <a:latin typeface="Univers Light" panose="020B0403020202020204" pitchFamily="34" charset="0"/>
          </a:endParaRPr>
        </a:p>
        <a:p>
          <a:pPr marL="228600" lvl="1" indent="-228600" algn="l" defTabSz="977900">
            <a:lnSpc>
              <a:spcPct val="90000"/>
            </a:lnSpc>
            <a:spcBef>
              <a:spcPct val="0"/>
            </a:spcBef>
            <a:spcAft>
              <a:spcPct val="15000"/>
            </a:spcAft>
            <a:buFont typeface="Arial" panose="020B0604020202020204" pitchFamily="34" charset="0"/>
            <a:buChar char="•"/>
          </a:pPr>
          <a:r>
            <a:rPr lang="en-GB" sz="2200" kern="1200" dirty="0">
              <a:latin typeface="Univers Light" panose="020B0403020202020204" pitchFamily="34" charset="0"/>
              <a:ea typeface="Calibri" panose="020F0502020204030204" pitchFamily="34" charset="0"/>
              <a:cs typeface="Arial" panose="020B0604020202020204" pitchFamily="34" charset="0"/>
            </a:rPr>
            <a:t>T</a:t>
          </a:r>
          <a:r>
            <a:rPr lang="en-GB" sz="2200" kern="1200" dirty="0">
              <a:effectLst/>
              <a:latin typeface="Univers Light" panose="020B0403020202020204" pitchFamily="34" charset="0"/>
              <a:ea typeface="Calibri" panose="020F0502020204030204" pitchFamily="34" charset="0"/>
              <a:cs typeface="Arial" panose="020B0604020202020204" pitchFamily="34" charset="0"/>
            </a:rPr>
            <a:t>here </a:t>
          </a:r>
          <a:r>
            <a:rPr lang="en-GB" sz="2200" b="0" i="0" u="none" strike="noStrike" kern="1200" dirty="0">
              <a:solidFill>
                <a:srgbClr val="333333"/>
              </a:solidFill>
              <a:effectLst/>
              <a:latin typeface="Univers Light" panose="020B0403020202020204" pitchFamily="34" charset="0"/>
              <a:ea typeface="+mn-ea"/>
              <a:cs typeface="+mn-cs"/>
            </a:rPr>
            <a:t>could</a:t>
          </a:r>
          <a:r>
            <a:rPr lang="en-GB" sz="2200" kern="1200" dirty="0">
              <a:effectLst/>
              <a:latin typeface="Univers Light" panose="020B0403020202020204" pitchFamily="34" charset="0"/>
              <a:ea typeface="Calibri" panose="020F0502020204030204" pitchFamily="34" charset="0"/>
              <a:cs typeface="Arial" panose="020B0604020202020204" pitchFamily="34" charset="0"/>
            </a:rPr>
            <a:t> be an overlap in services, but it was not apparent</a:t>
          </a:r>
          <a:endParaRPr lang="en-AU" sz="2200" kern="1200" dirty="0">
            <a:latin typeface="Univers Light" panose="020B0403020202020204" pitchFamily="34" charset="0"/>
          </a:endParaRPr>
        </a:p>
      </dsp:txBody>
      <dsp:txXfrm rot="-5400000">
        <a:off x="3658222" y="3759760"/>
        <a:ext cx="6380024" cy="2282568"/>
      </dsp:txXfrm>
    </dsp:sp>
    <dsp:sp modelId="{EE16DB56-8483-4660-89A8-A844055F3FA3}">
      <dsp:nvSpPr>
        <dsp:cNvPr id="0" name=""/>
        <dsp:cNvSpPr/>
      </dsp:nvSpPr>
      <dsp:spPr>
        <a:xfrm>
          <a:off x="0" y="3320087"/>
          <a:ext cx="3658221" cy="3161913"/>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AU" sz="4100" kern="1200" dirty="0">
              <a:latin typeface="Univers Light" panose="020B0403020202020204" pitchFamily="34" charset="0"/>
            </a:rPr>
            <a:t>Coordination</a:t>
          </a:r>
        </a:p>
      </dsp:txBody>
      <dsp:txXfrm>
        <a:off x="154352" y="3474439"/>
        <a:ext cx="3349517" cy="28532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F6DEC0-AB74-4BF7-82D2-25FFBD700EA7}">
      <dsp:nvSpPr>
        <dsp:cNvPr id="0" name=""/>
        <dsp:cNvSpPr/>
      </dsp:nvSpPr>
      <dsp:spPr>
        <a:xfrm rot="5400000">
          <a:off x="6091419" y="-2225458"/>
          <a:ext cx="1637109" cy="650350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lang="en-US" sz="1500" b="0" i="0" u="none" strike="noStrike" kern="1200" dirty="0">
              <a:solidFill>
                <a:srgbClr val="333333"/>
              </a:solidFill>
              <a:effectLst/>
              <a:latin typeface="Univers Light" panose="020B0403020202020204" pitchFamily="34" charset="0"/>
            </a:rPr>
            <a:t>CVWG mostly an advisory body; it does not provide operational coordination</a:t>
          </a:r>
          <a:endParaRPr lang="en-AU" sz="1500" kern="1200" dirty="0">
            <a:latin typeface="Univers Light" panose="020B0403020202020204" pitchFamily="34" charset="0"/>
          </a:endParaRPr>
        </a:p>
        <a:p>
          <a:pPr marL="114300" lvl="1" indent="-114300" algn="l" defTabSz="666750">
            <a:lnSpc>
              <a:spcPct val="90000"/>
            </a:lnSpc>
            <a:spcBef>
              <a:spcPct val="0"/>
            </a:spcBef>
            <a:spcAft>
              <a:spcPct val="15000"/>
            </a:spcAft>
            <a:buChar char="•"/>
          </a:pPr>
          <a:r>
            <a:rPr lang="en-US" sz="1500" b="0" i="0" u="none" strike="noStrike" kern="1200" dirty="0">
              <a:solidFill>
                <a:srgbClr val="333333"/>
              </a:solidFill>
              <a:effectLst/>
              <a:latin typeface="Univers Light" panose="020B0403020202020204" pitchFamily="34" charset="0"/>
            </a:rPr>
            <a:t>The SPEAR unit provides less attention to the CVWG</a:t>
          </a:r>
          <a:endParaRPr lang="en-AU" sz="1500" kern="1200" dirty="0">
            <a:latin typeface="Univers Light" panose="020B0403020202020204" pitchFamily="34" charset="0"/>
          </a:endParaRPr>
        </a:p>
        <a:p>
          <a:pPr marL="114300" lvl="1" indent="-114300" algn="l" defTabSz="666750">
            <a:lnSpc>
              <a:spcPct val="90000"/>
            </a:lnSpc>
            <a:spcBef>
              <a:spcPct val="0"/>
            </a:spcBef>
            <a:spcAft>
              <a:spcPct val="15000"/>
            </a:spcAft>
            <a:buChar char="•"/>
          </a:pPr>
          <a:r>
            <a:rPr lang="en-AU" sz="1500" kern="1200" dirty="0">
              <a:latin typeface="Univers Light" panose="020B0403020202020204" pitchFamily="34" charset="0"/>
            </a:rPr>
            <a:t>CBAs largely follow CVWG technical guidance though transfer values and frequency has not always adhered to guidance</a:t>
          </a:r>
        </a:p>
      </dsp:txBody>
      <dsp:txXfrm rot="-5400000">
        <a:off x="3658222" y="287656"/>
        <a:ext cx="6423588" cy="1477275"/>
      </dsp:txXfrm>
    </dsp:sp>
    <dsp:sp modelId="{DE659D1E-8A6C-4D75-BA9A-529719F4BA08}">
      <dsp:nvSpPr>
        <dsp:cNvPr id="0" name=""/>
        <dsp:cNvSpPr/>
      </dsp:nvSpPr>
      <dsp:spPr>
        <a:xfrm>
          <a:off x="0" y="3100"/>
          <a:ext cx="3658221" cy="2046386"/>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Font typeface="Arial" panose="020B0604020202020204" pitchFamily="34" charset="0"/>
            <a:buNone/>
          </a:pPr>
          <a:r>
            <a:rPr lang="en-AU" sz="3800" kern="1200" dirty="0">
              <a:latin typeface="Univers Light" panose="020B0403020202020204" pitchFamily="34" charset="0"/>
            </a:rPr>
            <a:t>Cash and Voucher Working group</a:t>
          </a:r>
        </a:p>
      </dsp:txBody>
      <dsp:txXfrm>
        <a:off x="99896" y="102996"/>
        <a:ext cx="3458429" cy="1846594"/>
      </dsp:txXfrm>
    </dsp:sp>
    <dsp:sp modelId="{7B9569F2-7053-4620-A52A-ACBAA8C44AC6}">
      <dsp:nvSpPr>
        <dsp:cNvPr id="0" name=""/>
        <dsp:cNvSpPr/>
      </dsp:nvSpPr>
      <dsp:spPr>
        <a:xfrm rot="5400000">
          <a:off x="6091419" y="-76752"/>
          <a:ext cx="1637109" cy="650350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lang="en-AU" sz="1500" kern="1200" dirty="0">
              <a:latin typeface="Univers Light" panose="020B0403020202020204" pitchFamily="34" charset="0"/>
            </a:rPr>
            <a:t>CBA programmes are well aligned/complementarity to the HAC 2022</a:t>
          </a:r>
        </a:p>
        <a:p>
          <a:pPr marL="114300" lvl="1" indent="-114300" algn="l" defTabSz="666750">
            <a:lnSpc>
              <a:spcPct val="90000"/>
            </a:lnSpc>
            <a:spcBef>
              <a:spcPct val="0"/>
            </a:spcBef>
            <a:spcAft>
              <a:spcPct val="15000"/>
            </a:spcAft>
            <a:buChar char="•"/>
          </a:pPr>
          <a:r>
            <a:rPr lang="en-AU" sz="1500" kern="1200" dirty="0">
              <a:latin typeface="Univers Light" panose="020B0403020202020204" pitchFamily="34" charset="0"/>
            </a:rPr>
            <a:t>Programme staff are not involved in CBA programme implementation</a:t>
          </a:r>
        </a:p>
        <a:p>
          <a:pPr marL="114300" lvl="1" indent="-114300" algn="l" defTabSz="666750">
            <a:lnSpc>
              <a:spcPct val="90000"/>
            </a:lnSpc>
            <a:spcBef>
              <a:spcPct val="0"/>
            </a:spcBef>
            <a:spcAft>
              <a:spcPct val="15000"/>
            </a:spcAft>
            <a:buChar char="•"/>
          </a:pPr>
          <a:r>
            <a:rPr lang="en-AU" sz="1500" kern="1200" dirty="0">
              <a:latin typeface="Univers Light" panose="020B0403020202020204" pitchFamily="34" charset="0"/>
            </a:rPr>
            <a:t>Complementarity with non-cash interventions is limited</a:t>
          </a:r>
        </a:p>
      </dsp:txBody>
      <dsp:txXfrm rot="-5400000">
        <a:off x="3658222" y="2436362"/>
        <a:ext cx="6423588" cy="1477275"/>
      </dsp:txXfrm>
    </dsp:sp>
    <dsp:sp modelId="{26CC243C-FB7C-4007-9123-E64526EAA2F9}">
      <dsp:nvSpPr>
        <dsp:cNvPr id="0" name=""/>
        <dsp:cNvSpPr/>
      </dsp:nvSpPr>
      <dsp:spPr>
        <a:xfrm>
          <a:off x="0" y="2151806"/>
          <a:ext cx="3658221" cy="2046386"/>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AU" sz="3800" kern="1200" dirty="0">
              <a:latin typeface="Univers Light" panose="020B0403020202020204" pitchFamily="34" charset="0"/>
            </a:rPr>
            <a:t>Internal coherence</a:t>
          </a:r>
        </a:p>
      </dsp:txBody>
      <dsp:txXfrm>
        <a:off x="99896" y="2251702"/>
        <a:ext cx="3458429" cy="1846594"/>
      </dsp:txXfrm>
    </dsp:sp>
    <dsp:sp modelId="{70AC7166-535D-4F91-9D64-DA2C8DBB49EF}">
      <dsp:nvSpPr>
        <dsp:cNvPr id="0" name=""/>
        <dsp:cNvSpPr/>
      </dsp:nvSpPr>
      <dsp:spPr>
        <a:xfrm rot="5400000">
          <a:off x="5999697" y="2020153"/>
          <a:ext cx="1716951" cy="660710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n-AU" sz="1400" kern="1200" dirty="0">
              <a:latin typeface="Univers Light" panose="020B0403020202020204" pitchFamily="34" charset="0"/>
            </a:rPr>
            <a:t>Area-based approaches and work with livelihoods actors could reportedly increase impact</a:t>
          </a:r>
        </a:p>
        <a:p>
          <a:pPr marL="114300" lvl="1" indent="-114300" algn="l" defTabSz="622300">
            <a:lnSpc>
              <a:spcPct val="90000"/>
            </a:lnSpc>
            <a:spcBef>
              <a:spcPct val="0"/>
            </a:spcBef>
            <a:spcAft>
              <a:spcPct val="15000"/>
            </a:spcAft>
            <a:buFont typeface="Arial" panose="020B0604020202020204" pitchFamily="34" charset="0"/>
            <a:buChar char="•"/>
          </a:pPr>
          <a:r>
            <a:rPr lang="en-AU" sz="1400" kern="1200" dirty="0">
              <a:latin typeface="Univers Light" panose="020B0403020202020204" pitchFamily="34" charset="0"/>
            </a:rPr>
            <a:t>New collaborations in health and nutrition offer opportunities for more strategic coordination with other cash actors</a:t>
          </a:r>
        </a:p>
        <a:p>
          <a:pPr marL="114300" lvl="1" indent="-114300" algn="l" defTabSz="622300">
            <a:lnSpc>
              <a:spcPct val="90000"/>
            </a:lnSpc>
            <a:spcBef>
              <a:spcPct val="0"/>
            </a:spcBef>
            <a:spcAft>
              <a:spcPct val="15000"/>
            </a:spcAft>
            <a:buFont typeface="Arial" panose="020B0604020202020204" pitchFamily="34" charset="0"/>
            <a:buChar char="•"/>
          </a:pPr>
          <a:r>
            <a:rPr lang="en-AU" sz="1400" kern="1200" dirty="0">
              <a:latin typeface="Univers Light" panose="020B0403020202020204" pitchFamily="34" charset="0"/>
            </a:rPr>
            <a:t>Increased reporting on CBA was suggested to make efforts more visible</a:t>
          </a:r>
        </a:p>
        <a:p>
          <a:pPr marL="114300" lvl="1" indent="-114300" algn="l" defTabSz="622300">
            <a:lnSpc>
              <a:spcPct val="90000"/>
            </a:lnSpc>
            <a:spcBef>
              <a:spcPct val="0"/>
            </a:spcBef>
            <a:spcAft>
              <a:spcPct val="15000"/>
            </a:spcAft>
            <a:buFont typeface="Arial" panose="020B0604020202020204" pitchFamily="34" charset="0"/>
            <a:buChar char="•"/>
          </a:pPr>
          <a:r>
            <a:rPr lang="en-AU" sz="1400" kern="1200" dirty="0">
              <a:latin typeface="Univers Light" panose="020B0403020202020204" pitchFamily="34" charset="0"/>
            </a:rPr>
            <a:t>M&amp;E processes do not capture outcome and impact measurements</a:t>
          </a:r>
        </a:p>
      </dsp:txBody>
      <dsp:txXfrm rot="-5400000">
        <a:off x="3554621" y="4549045"/>
        <a:ext cx="6523290" cy="1549321"/>
      </dsp:txXfrm>
    </dsp:sp>
    <dsp:sp modelId="{E354CD7D-3AE1-415A-AFFB-8D5813EA057C}">
      <dsp:nvSpPr>
        <dsp:cNvPr id="0" name=""/>
        <dsp:cNvSpPr/>
      </dsp:nvSpPr>
      <dsp:spPr>
        <a:xfrm>
          <a:off x="0" y="4300512"/>
          <a:ext cx="3554619" cy="2046386"/>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Font typeface="Arial" panose="020B0604020202020204" pitchFamily="34" charset="0"/>
            <a:buNone/>
          </a:pPr>
          <a:r>
            <a:rPr lang="en-AU" sz="3800" kern="1200" dirty="0">
              <a:latin typeface="Univers Light" panose="020B0403020202020204" pitchFamily="34" charset="0"/>
            </a:rPr>
            <a:t>Areas for improvement</a:t>
          </a:r>
        </a:p>
      </dsp:txBody>
      <dsp:txXfrm>
        <a:off x="99896" y="4400408"/>
        <a:ext cx="3354827" cy="184659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7CFC85-9405-4B5A-BB2A-D796B7553348}">
      <dsp:nvSpPr>
        <dsp:cNvPr id="0" name=""/>
        <dsp:cNvSpPr/>
      </dsp:nvSpPr>
      <dsp:spPr>
        <a:xfrm rot="5400000">
          <a:off x="5634137" y="-1656877"/>
          <a:ext cx="2551673" cy="650350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AU" sz="1600" kern="1200" dirty="0">
              <a:latin typeface="Univers Light" panose="020B0403020202020204" pitchFamily="34" charset="0"/>
            </a:rPr>
            <a:t>Cash distribution and participant targets have largely been met based on available data in programme agreements</a:t>
          </a:r>
        </a:p>
        <a:p>
          <a:pPr marL="171450" lvl="1" indent="-171450" algn="l" defTabSz="711200">
            <a:lnSpc>
              <a:spcPct val="90000"/>
            </a:lnSpc>
            <a:spcBef>
              <a:spcPct val="0"/>
            </a:spcBef>
            <a:spcAft>
              <a:spcPct val="15000"/>
            </a:spcAft>
            <a:buChar char="•"/>
          </a:pPr>
          <a:r>
            <a:rPr lang="en-AU" sz="1600" kern="1200">
              <a:latin typeface="Univers Light" panose="020B0403020202020204" pitchFamily="34" charset="0"/>
            </a:rPr>
            <a:t>PDM data shows increased access to goods/services for </a:t>
          </a:r>
          <a:r>
            <a:rPr lang="en-AU" sz="1600" b="1" kern="1200">
              <a:latin typeface="Univers Light" panose="020B0403020202020204" pitchFamily="34" charset="0"/>
            </a:rPr>
            <a:t>most participants </a:t>
          </a:r>
          <a:r>
            <a:rPr lang="en-AU" sz="1600" kern="1200">
              <a:latin typeface="Univers Light" panose="020B0403020202020204" pitchFamily="34" charset="0"/>
            </a:rPr>
            <a:t>but there are not consistent and robust baselines to determine the </a:t>
          </a:r>
          <a:r>
            <a:rPr lang="en-AU" sz="1600" b="1" kern="1200">
              <a:latin typeface="Univers Light" panose="020B0403020202020204" pitchFamily="34" charset="0"/>
            </a:rPr>
            <a:t>degree</a:t>
          </a:r>
          <a:r>
            <a:rPr lang="en-AU" sz="1600" kern="1200">
              <a:latin typeface="Univers Light" panose="020B0403020202020204" pitchFamily="34" charset="0"/>
            </a:rPr>
            <a:t> to which cash improves household’s ability to meet their basic needs</a:t>
          </a:r>
          <a:endParaRPr lang="en-AU" sz="1600" kern="1200" dirty="0">
            <a:latin typeface="Univers Light" panose="020B0403020202020204" pitchFamily="34" charset="0"/>
          </a:endParaRPr>
        </a:p>
      </dsp:txBody>
      <dsp:txXfrm rot="-5400000">
        <a:off x="3658221" y="443601"/>
        <a:ext cx="6378943" cy="2302549"/>
      </dsp:txXfrm>
    </dsp:sp>
    <dsp:sp modelId="{5802CF14-3AB9-4EDE-957D-BCF252AA882A}">
      <dsp:nvSpPr>
        <dsp:cNvPr id="0" name=""/>
        <dsp:cNvSpPr/>
      </dsp:nvSpPr>
      <dsp:spPr>
        <a:xfrm>
          <a:off x="0" y="79"/>
          <a:ext cx="3658221" cy="318959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AU" sz="4100" kern="1200" dirty="0">
              <a:latin typeface="Univers Light" panose="020B0403020202020204" pitchFamily="34" charset="0"/>
            </a:rPr>
            <a:t>Meeting cash distribution objectives</a:t>
          </a:r>
        </a:p>
      </dsp:txBody>
      <dsp:txXfrm>
        <a:off x="155703" y="155782"/>
        <a:ext cx="3346815" cy="2878185"/>
      </dsp:txXfrm>
    </dsp:sp>
    <dsp:sp modelId="{660F6F59-F759-493F-A53B-D2BDBD1CC0AC}">
      <dsp:nvSpPr>
        <dsp:cNvPr id="0" name=""/>
        <dsp:cNvSpPr/>
      </dsp:nvSpPr>
      <dsp:spPr>
        <a:xfrm rot="5400000">
          <a:off x="5634137" y="1692193"/>
          <a:ext cx="2551673" cy="650350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AU" sz="1600" kern="1200" dirty="0">
              <a:latin typeface="Univers Light" panose="020B0403020202020204" pitchFamily="34" charset="0"/>
            </a:rPr>
            <a:t>There is not sufficient evidence to assess contribution to more complex objectives (e.g. reducing negative coping strategies)</a:t>
          </a:r>
        </a:p>
        <a:p>
          <a:pPr marL="171450" lvl="1" indent="-171450" algn="l" defTabSz="711200">
            <a:lnSpc>
              <a:spcPct val="90000"/>
            </a:lnSpc>
            <a:spcBef>
              <a:spcPct val="0"/>
            </a:spcBef>
            <a:spcAft>
              <a:spcPct val="15000"/>
            </a:spcAft>
            <a:buFont typeface="Arial" panose="020B0604020202020204" pitchFamily="34" charset="0"/>
            <a:buChar char="•"/>
          </a:pPr>
          <a:r>
            <a:rPr lang="en-AU" sz="1600" kern="1200">
              <a:latin typeface="Univers Light" panose="020B0403020202020204" pitchFamily="34" charset="0"/>
            </a:rPr>
            <a:t>Based on the ET’s limited analysis there are no notable differences in change in ability to meet needs based on households with different needs, such as those with a person with disabilities or among households headed by women. </a:t>
          </a:r>
          <a:endParaRPr lang="en-AU" sz="1600" kern="1200" dirty="0">
            <a:latin typeface="Univers Light" panose="020B0403020202020204" pitchFamily="34" charset="0"/>
          </a:endParaRPr>
        </a:p>
        <a:p>
          <a:pPr marL="171450" lvl="1" indent="-171450" algn="l" defTabSz="711200">
            <a:lnSpc>
              <a:spcPct val="90000"/>
            </a:lnSpc>
            <a:spcBef>
              <a:spcPct val="0"/>
            </a:spcBef>
            <a:spcAft>
              <a:spcPct val="15000"/>
            </a:spcAft>
            <a:buChar char="•"/>
          </a:pPr>
          <a:r>
            <a:rPr lang="en-AU" sz="1600" kern="1200" dirty="0">
              <a:latin typeface="Univers Light" panose="020B0403020202020204" pitchFamily="34" charset="0"/>
            </a:rPr>
            <a:t>There are no processes yet for evaluating the effectiveness of programming on the empowerment of women and girls; these are planned for the RCT programme. </a:t>
          </a:r>
        </a:p>
      </dsp:txBody>
      <dsp:txXfrm rot="-5400000">
        <a:off x="3658221" y="3792671"/>
        <a:ext cx="6378943" cy="2302549"/>
      </dsp:txXfrm>
    </dsp:sp>
    <dsp:sp modelId="{B41E19EC-AFC2-4A71-9C78-DD6E7C70A7D7}">
      <dsp:nvSpPr>
        <dsp:cNvPr id="0" name=""/>
        <dsp:cNvSpPr/>
      </dsp:nvSpPr>
      <dsp:spPr>
        <a:xfrm>
          <a:off x="0" y="3349150"/>
          <a:ext cx="3658221" cy="318959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Font typeface="Arial" panose="020B0604020202020204" pitchFamily="34" charset="0"/>
            <a:buNone/>
          </a:pPr>
          <a:r>
            <a:rPr lang="en-AU" sz="4100" kern="1200" dirty="0">
              <a:latin typeface="Univers Light" panose="020B0403020202020204" pitchFamily="34" charset="0"/>
            </a:rPr>
            <a:t>Meeting sectoral and cross-cutting objectives</a:t>
          </a:r>
        </a:p>
      </dsp:txBody>
      <dsp:txXfrm>
        <a:off x="155703" y="3504853"/>
        <a:ext cx="3346815" cy="28781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A5A885-CE63-4454-82C7-75C7B7223253}">
      <dsp:nvSpPr>
        <dsp:cNvPr id="0" name=""/>
        <dsp:cNvSpPr/>
      </dsp:nvSpPr>
      <dsp:spPr>
        <a:xfrm rot="5400000">
          <a:off x="5622094" y="-1641821"/>
          <a:ext cx="2575761" cy="650350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lang="en-AU" sz="1500" kern="1200" dirty="0">
              <a:latin typeface="Univers Light" panose="020B0403020202020204" pitchFamily="34" charset="0"/>
            </a:rPr>
            <a:t>The centralized participant database </a:t>
          </a:r>
          <a:r>
            <a:rPr lang="en-AU" sz="1500" b="1" kern="1200" dirty="0">
              <a:latin typeface="Univers Light" panose="020B0403020202020204" pitchFamily="34" charset="0"/>
            </a:rPr>
            <a:t>would be</a:t>
          </a:r>
          <a:r>
            <a:rPr lang="en-AU" sz="1500" kern="1200" dirty="0">
              <a:latin typeface="Univers Light" panose="020B0403020202020204" pitchFamily="34" charset="0"/>
            </a:rPr>
            <a:t> more easily shareable, though currently data is not shared between cash actors</a:t>
          </a:r>
        </a:p>
        <a:p>
          <a:pPr marL="114300" lvl="1" indent="-114300" algn="l" defTabSz="666750">
            <a:lnSpc>
              <a:spcPct val="90000"/>
            </a:lnSpc>
            <a:spcBef>
              <a:spcPct val="0"/>
            </a:spcBef>
            <a:spcAft>
              <a:spcPct val="15000"/>
            </a:spcAft>
            <a:buChar char="•"/>
          </a:pPr>
          <a:r>
            <a:rPr lang="en-AU" sz="1500" kern="1200" dirty="0">
              <a:latin typeface="Univers Light" panose="020B0403020202020204" pitchFamily="34" charset="0"/>
            </a:rPr>
            <a:t>ACO staff are positive about use of “HOPE” for registration and data management</a:t>
          </a:r>
        </a:p>
        <a:p>
          <a:pPr marL="114300" lvl="1" indent="-114300" algn="l" defTabSz="666750">
            <a:lnSpc>
              <a:spcPct val="90000"/>
            </a:lnSpc>
            <a:spcBef>
              <a:spcPct val="0"/>
            </a:spcBef>
            <a:spcAft>
              <a:spcPct val="15000"/>
            </a:spcAft>
            <a:buChar char="•"/>
          </a:pPr>
          <a:r>
            <a:rPr lang="en-GB" sz="1500" kern="1200" dirty="0">
              <a:latin typeface="Univers Light" panose="020B0403020202020204" pitchFamily="34" charset="0"/>
            </a:rPr>
            <a:t>Stakeholders specify need to conduct household-level assessments, refine targeting criteria, and increase IP capacity to follow UNICEF SOPs and improve household registration</a:t>
          </a:r>
          <a:endParaRPr lang="en-AU" sz="1500" kern="1200" dirty="0">
            <a:latin typeface="Univers Light" panose="020B0403020202020204" pitchFamily="34" charset="0"/>
          </a:endParaRPr>
        </a:p>
      </dsp:txBody>
      <dsp:txXfrm rot="-5400000">
        <a:off x="3658222" y="447789"/>
        <a:ext cx="6377767" cy="2324285"/>
      </dsp:txXfrm>
    </dsp:sp>
    <dsp:sp modelId="{8C8A5EA1-AC54-497F-9E27-D94A4101D629}">
      <dsp:nvSpPr>
        <dsp:cNvPr id="0" name=""/>
        <dsp:cNvSpPr/>
      </dsp:nvSpPr>
      <dsp:spPr>
        <a:xfrm>
          <a:off x="0" y="80"/>
          <a:ext cx="3658222" cy="321970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AU" sz="4000" kern="1200" dirty="0">
              <a:latin typeface="Univers Light" panose="020B0403020202020204" pitchFamily="34" charset="0"/>
            </a:rPr>
            <a:t>Participant registration and data management</a:t>
          </a:r>
        </a:p>
      </dsp:txBody>
      <dsp:txXfrm>
        <a:off x="157173" y="157253"/>
        <a:ext cx="3343876" cy="2905355"/>
      </dsp:txXfrm>
    </dsp:sp>
    <dsp:sp modelId="{CDF6DEC0-AB74-4BF7-82D2-25FFBD700EA7}">
      <dsp:nvSpPr>
        <dsp:cNvPr id="0" name=""/>
        <dsp:cNvSpPr/>
      </dsp:nvSpPr>
      <dsp:spPr>
        <a:xfrm rot="5400000">
          <a:off x="5622094" y="1738864"/>
          <a:ext cx="2575761" cy="650350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Univers Light" panose="020B0403020202020204" pitchFamily="34" charset="0"/>
            </a:rPr>
            <a:t>Cash-in-hand is the most effective in UNICEF’s AOIs (for now)</a:t>
          </a:r>
          <a:endParaRPr lang="en-AU" sz="1600" kern="1200" dirty="0">
            <a:latin typeface="Univers Light" panose="020B0403020202020204" pitchFamily="34" charset="0"/>
          </a:endParaRPr>
        </a:p>
        <a:p>
          <a:pPr marL="171450" lvl="1" indent="-171450" algn="l" defTabSz="711200">
            <a:lnSpc>
              <a:spcPct val="90000"/>
            </a:lnSpc>
            <a:spcBef>
              <a:spcPct val="0"/>
            </a:spcBef>
            <a:spcAft>
              <a:spcPct val="15000"/>
            </a:spcAft>
            <a:buChar char="•"/>
          </a:pPr>
          <a:r>
            <a:rPr lang="en-AU" sz="1600" kern="1200" dirty="0">
              <a:latin typeface="Univers Light" panose="020B0403020202020204" pitchFamily="34" charset="0"/>
            </a:rPr>
            <a:t>No specific attempts seem to have been made to ensure implementation is sensitive to different needs and realities of diverse groups</a:t>
          </a:r>
        </a:p>
        <a:p>
          <a:pPr marL="171450" lvl="1" indent="-171450" algn="l" defTabSz="711200">
            <a:lnSpc>
              <a:spcPct val="90000"/>
            </a:lnSpc>
            <a:spcBef>
              <a:spcPct val="0"/>
            </a:spcBef>
            <a:spcAft>
              <a:spcPct val="15000"/>
            </a:spcAft>
            <a:buChar char="•"/>
          </a:pPr>
          <a:r>
            <a:rPr lang="en-AU" sz="1600" kern="1200" dirty="0">
              <a:latin typeface="Univers Light" panose="020B0403020202020204" pitchFamily="34" charset="0"/>
            </a:rPr>
            <a:t>Distribution processes have been adjusted to increase distribution effectiveness</a:t>
          </a:r>
        </a:p>
      </dsp:txBody>
      <dsp:txXfrm rot="-5400000">
        <a:off x="3658222" y="3828474"/>
        <a:ext cx="6377767" cy="2324285"/>
      </dsp:txXfrm>
    </dsp:sp>
    <dsp:sp modelId="{DE659D1E-8A6C-4D75-BA9A-529719F4BA08}">
      <dsp:nvSpPr>
        <dsp:cNvPr id="0" name=""/>
        <dsp:cNvSpPr/>
      </dsp:nvSpPr>
      <dsp:spPr>
        <a:xfrm>
          <a:off x="0" y="3380767"/>
          <a:ext cx="3658222" cy="321970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AU" sz="4000" kern="1200" dirty="0">
              <a:latin typeface="Univers Light" panose="020B0403020202020204" pitchFamily="34" charset="0"/>
            </a:rPr>
            <a:t>Cash delivery</a:t>
          </a:r>
        </a:p>
      </dsp:txBody>
      <dsp:txXfrm>
        <a:off x="157173" y="3537940"/>
        <a:ext cx="3343876" cy="290535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EA735F-403F-45EE-86EA-77586EB121B5}">
      <dsp:nvSpPr>
        <dsp:cNvPr id="0" name=""/>
        <dsp:cNvSpPr/>
      </dsp:nvSpPr>
      <dsp:spPr>
        <a:xfrm>
          <a:off x="-15" y="870692"/>
          <a:ext cx="9963490" cy="3599008"/>
        </a:xfrm>
        <a:prstGeom prst="rect">
          <a:avLst/>
        </a:prstGeom>
        <a:solidFill>
          <a:schemeClr val="accent1">
            <a:tint val="5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C6261A-03F4-4FBF-BE4C-8B6AC606A312}">
      <dsp:nvSpPr>
        <dsp:cNvPr id="0" name=""/>
        <dsp:cNvSpPr/>
      </dsp:nvSpPr>
      <dsp:spPr>
        <a:xfrm>
          <a:off x="608933" y="1345458"/>
          <a:ext cx="4363935" cy="31904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43815" rIns="43815" bIns="43815" numCol="1" spcCol="1270" anchor="t" anchorCtr="0">
          <a:noAutofit/>
        </a:bodyPr>
        <a:lstStyle/>
        <a:p>
          <a:pPr marL="0" lvl="0" indent="0" algn="l" defTabSz="1022350">
            <a:lnSpc>
              <a:spcPct val="90000"/>
            </a:lnSpc>
            <a:spcBef>
              <a:spcPct val="0"/>
            </a:spcBef>
            <a:spcAft>
              <a:spcPct val="35000"/>
            </a:spcAft>
            <a:buNone/>
          </a:pPr>
          <a:r>
            <a:rPr lang="en-AU" sz="2300" b="1" kern="1200" dirty="0">
              <a:latin typeface="Univers" panose="020B0503020202020204" pitchFamily="34" charset="0"/>
            </a:rPr>
            <a:t>+ Partnerships model</a:t>
          </a:r>
        </a:p>
        <a:p>
          <a:pPr marL="0" lvl="0" indent="0" algn="l" defTabSz="1022350">
            <a:lnSpc>
              <a:spcPct val="90000"/>
            </a:lnSpc>
            <a:spcBef>
              <a:spcPct val="0"/>
            </a:spcBef>
            <a:spcAft>
              <a:spcPct val="35000"/>
            </a:spcAft>
            <a:buNone/>
          </a:pPr>
          <a:r>
            <a:rPr lang="en-AU" sz="2300" b="1" kern="1200" dirty="0">
              <a:latin typeface="Univers" panose="020B0503020202020204" pitchFamily="34" charset="0"/>
            </a:rPr>
            <a:t>+ Working with local IPs and MSP</a:t>
          </a:r>
        </a:p>
        <a:p>
          <a:pPr marL="0" lvl="0" indent="0" algn="l" defTabSz="1022350">
            <a:lnSpc>
              <a:spcPct val="90000"/>
            </a:lnSpc>
            <a:spcBef>
              <a:spcPct val="0"/>
            </a:spcBef>
            <a:spcAft>
              <a:spcPct val="35000"/>
            </a:spcAft>
            <a:buNone/>
          </a:pPr>
          <a:r>
            <a:rPr lang="en-AU" sz="2300" b="1" kern="1200" dirty="0">
              <a:latin typeface="Univers" panose="020B0503020202020204" pitchFamily="34" charset="0"/>
            </a:rPr>
            <a:t>+ Expertise of PMU</a:t>
          </a:r>
        </a:p>
        <a:p>
          <a:pPr marL="0" lvl="0" indent="0" algn="l" defTabSz="1022350">
            <a:lnSpc>
              <a:spcPct val="90000"/>
            </a:lnSpc>
            <a:spcBef>
              <a:spcPct val="0"/>
            </a:spcBef>
            <a:spcAft>
              <a:spcPct val="35000"/>
            </a:spcAft>
            <a:buNone/>
          </a:pPr>
          <a:r>
            <a:rPr lang="en-AU" sz="2300" b="1" kern="1200" dirty="0">
              <a:latin typeface="Univers" panose="020B0503020202020204" pitchFamily="34" charset="0"/>
            </a:rPr>
            <a:t>+ UNICEF's reputation as a "good partner"</a:t>
          </a:r>
          <a:endParaRPr lang="en-AU" sz="2300" kern="1200" dirty="0"/>
        </a:p>
      </dsp:txBody>
      <dsp:txXfrm>
        <a:off x="608933" y="1345458"/>
        <a:ext cx="4363935" cy="3190402"/>
      </dsp:txXfrm>
    </dsp:sp>
    <dsp:sp modelId="{3B32C9AE-64F2-4910-B055-20B4C2975180}">
      <dsp:nvSpPr>
        <dsp:cNvPr id="0" name=""/>
        <dsp:cNvSpPr/>
      </dsp:nvSpPr>
      <dsp:spPr>
        <a:xfrm>
          <a:off x="5249885" y="1357915"/>
          <a:ext cx="4685578" cy="2965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815" tIns="43815" rIns="43815" bIns="43815" numCol="1" spcCol="1270" anchor="t" anchorCtr="0">
          <a:noAutofit/>
        </a:bodyPr>
        <a:lstStyle/>
        <a:p>
          <a:pPr marL="0" lvl="0" indent="0" algn="l" defTabSz="1022350">
            <a:lnSpc>
              <a:spcPct val="90000"/>
            </a:lnSpc>
            <a:spcBef>
              <a:spcPct val="0"/>
            </a:spcBef>
            <a:spcAft>
              <a:spcPct val="35000"/>
            </a:spcAft>
            <a:buNone/>
          </a:pPr>
          <a:r>
            <a:rPr lang="en-AU" sz="2300" b="1" kern="1200" dirty="0">
              <a:latin typeface="Univers" panose="020B0503020202020204" pitchFamily="34" charset="0"/>
            </a:rPr>
            <a:t>- Low transfer value</a:t>
          </a:r>
        </a:p>
        <a:p>
          <a:pPr marL="0" lvl="0" indent="0" algn="l" defTabSz="1022350">
            <a:lnSpc>
              <a:spcPct val="90000"/>
            </a:lnSpc>
            <a:spcBef>
              <a:spcPct val="0"/>
            </a:spcBef>
            <a:spcAft>
              <a:spcPct val="35000"/>
            </a:spcAft>
            <a:buNone/>
          </a:pPr>
          <a:r>
            <a:rPr lang="en-AU" sz="2300" b="1" kern="1200" dirty="0">
              <a:latin typeface="Univers" panose="020B0503020202020204" pitchFamily="34" charset="0"/>
            </a:rPr>
            <a:t>- Short transfer duration</a:t>
          </a:r>
        </a:p>
        <a:p>
          <a:pPr marL="0" lvl="0" indent="0" algn="l" defTabSz="1022350">
            <a:lnSpc>
              <a:spcPct val="90000"/>
            </a:lnSpc>
            <a:spcBef>
              <a:spcPct val="0"/>
            </a:spcBef>
            <a:spcAft>
              <a:spcPct val="35000"/>
            </a:spcAft>
            <a:buNone/>
          </a:pPr>
          <a:r>
            <a:rPr lang="en-AU" sz="2300" b="1" kern="1200" dirty="0">
              <a:latin typeface="Univers" panose="020B0503020202020204" pitchFamily="34" charset="0"/>
            </a:rPr>
            <a:t>- Decreasing donor funding</a:t>
          </a:r>
        </a:p>
        <a:p>
          <a:pPr marL="0" lvl="0" indent="0" algn="l" defTabSz="1022350">
            <a:lnSpc>
              <a:spcPct val="90000"/>
            </a:lnSpc>
            <a:spcBef>
              <a:spcPct val="0"/>
            </a:spcBef>
            <a:spcAft>
              <a:spcPct val="35000"/>
            </a:spcAft>
            <a:buNone/>
          </a:pPr>
          <a:r>
            <a:rPr lang="en-AU" sz="2300" b="1" kern="1200" dirty="0">
              <a:latin typeface="Univers" panose="020B0503020202020204" pitchFamily="34" charset="0"/>
            </a:rPr>
            <a:t>- Challenges in coordination and access</a:t>
          </a:r>
        </a:p>
        <a:p>
          <a:pPr marL="0" lvl="0" indent="0" algn="l" defTabSz="1022350">
            <a:lnSpc>
              <a:spcPct val="90000"/>
            </a:lnSpc>
            <a:spcBef>
              <a:spcPct val="0"/>
            </a:spcBef>
            <a:spcAft>
              <a:spcPct val="35000"/>
            </a:spcAft>
            <a:buNone/>
          </a:pPr>
          <a:r>
            <a:rPr lang="en-AU" sz="2300" b="1" kern="1200" dirty="0">
              <a:latin typeface="Univers" panose="020B0503020202020204" pitchFamily="34" charset="0"/>
            </a:rPr>
            <a:t>- Increasing restrictions on GEWE</a:t>
          </a:r>
          <a:endParaRPr lang="en-AU" sz="2300" kern="1200" dirty="0"/>
        </a:p>
      </dsp:txBody>
      <dsp:txXfrm>
        <a:off x="5249885" y="1357915"/>
        <a:ext cx="4685578" cy="2965505"/>
      </dsp:txXfrm>
    </dsp:sp>
    <dsp:sp modelId="{AE4C6286-0D4E-4653-9521-8CDBF4356740}">
      <dsp:nvSpPr>
        <dsp:cNvPr id="0" name=""/>
        <dsp:cNvSpPr/>
      </dsp:nvSpPr>
      <dsp:spPr>
        <a:xfrm>
          <a:off x="0" y="5"/>
          <a:ext cx="1406325" cy="1406325"/>
        </a:xfrm>
        <a:prstGeom prst="plus">
          <a:avLst>
            <a:gd name="adj" fmla="val 328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4AF560-36EC-43FD-A0D7-D631449F5749}">
      <dsp:nvSpPr>
        <dsp:cNvPr id="0" name=""/>
        <dsp:cNvSpPr/>
      </dsp:nvSpPr>
      <dsp:spPr>
        <a:xfrm>
          <a:off x="8639858" y="571907"/>
          <a:ext cx="1323600" cy="453586"/>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0D9E2-3967-4028-BCB7-8A6DDFED9C86}">
      <dsp:nvSpPr>
        <dsp:cNvPr id="0" name=""/>
        <dsp:cNvSpPr/>
      </dsp:nvSpPr>
      <dsp:spPr>
        <a:xfrm>
          <a:off x="4981729" y="1252287"/>
          <a:ext cx="827" cy="3039026"/>
        </a:xfrm>
        <a:prstGeom prst="line">
          <a:avLst/>
        </a:prstGeom>
        <a:noFill/>
        <a:ln w="1079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A5A885-CE63-4454-82C7-75C7B7223253}">
      <dsp:nvSpPr>
        <dsp:cNvPr id="0" name=""/>
        <dsp:cNvSpPr/>
      </dsp:nvSpPr>
      <dsp:spPr>
        <a:xfrm rot="5400000">
          <a:off x="5632006" y="-1654212"/>
          <a:ext cx="2555937" cy="650350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lang="en-AU" sz="1500" kern="1200">
              <a:latin typeface="Univers Light" panose="020B0403020202020204" pitchFamily="34" charset="0"/>
            </a:rPr>
            <a:t>Communication during mobilisation was broadly effective in informing on targeting criteria; there was limited knowledge of project’s wider objectives</a:t>
          </a:r>
          <a:endParaRPr lang="en-AU" sz="1500" kern="1200" dirty="0">
            <a:latin typeface="Univers Light" panose="020B0403020202020204" pitchFamily="34" charset="0"/>
          </a:endParaRPr>
        </a:p>
        <a:p>
          <a:pPr marL="114300" lvl="1" indent="-114300" algn="l" defTabSz="666750">
            <a:lnSpc>
              <a:spcPct val="90000"/>
            </a:lnSpc>
            <a:spcBef>
              <a:spcPct val="0"/>
            </a:spcBef>
            <a:spcAft>
              <a:spcPct val="15000"/>
            </a:spcAft>
            <a:buChar char="•"/>
          </a:pPr>
          <a:r>
            <a:rPr lang="en-AU" sz="1500" kern="1200" dirty="0">
              <a:latin typeface="Univers Light" panose="020B0403020202020204" pitchFamily="34" charset="0"/>
            </a:rPr>
            <a:t>Participants show low awareness of GRM despite IP insistence of global knowledge</a:t>
          </a:r>
        </a:p>
        <a:p>
          <a:pPr marL="114300" lvl="1" indent="-114300" algn="l" defTabSz="666750">
            <a:lnSpc>
              <a:spcPct val="90000"/>
            </a:lnSpc>
            <a:spcBef>
              <a:spcPct val="0"/>
            </a:spcBef>
            <a:spcAft>
              <a:spcPct val="15000"/>
            </a:spcAft>
            <a:buChar char="•"/>
          </a:pPr>
          <a:r>
            <a:rPr lang="en-GB" sz="1500" kern="1200" dirty="0">
              <a:effectLst/>
              <a:latin typeface="Univers Light" panose="020B0403020202020204" pitchFamily="34" charset="0"/>
              <a:ea typeface="Calibri" panose="020F0502020204030204" pitchFamily="34" charset="0"/>
              <a:cs typeface="Arial" panose="020B0604020202020204" pitchFamily="34" charset="0"/>
            </a:rPr>
            <a:t>There is room for improvement in consolidating the inputs of the different feedback channels and closing the feedback loop</a:t>
          </a:r>
        </a:p>
      </dsp:txBody>
      <dsp:txXfrm rot="-5400000">
        <a:off x="3658223" y="444342"/>
        <a:ext cx="6378734" cy="2306395"/>
      </dsp:txXfrm>
    </dsp:sp>
    <dsp:sp modelId="{8C8A5EA1-AC54-497F-9E27-D94A4101D629}">
      <dsp:nvSpPr>
        <dsp:cNvPr id="0" name=""/>
        <dsp:cNvSpPr/>
      </dsp:nvSpPr>
      <dsp:spPr>
        <a:xfrm>
          <a:off x="0" y="79"/>
          <a:ext cx="3658222" cy="319492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AU" sz="4100" b="1" kern="1200" dirty="0">
              <a:latin typeface="Univers Light" panose="020B0403020202020204" pitchFamily="34" charset="0"/>
            </a:rPr>
            <a:t>Communication with participants</a:t>
          </a:r>
          <a:endParaRPr lang="en-AU" sz="4100" kern="1200" dirty="0">
            <a:latin typeface="Univers Light" panose="020B0403020202020204" pitchFamily="34" charset="0"/>
          </a:endParaRPr>
        </a:p>
      </dsp:txBody>
      <dsp:txXfrm>
        <a:off x="155963" y="156042"/>
        <a:ext cx="3346296" cy="2882995"/>
      </dsp:txXfrm>
    </dsp:sp>
    <dsp:sp modelId="{CDF6DEC0-AB74-4BF7-82D2-25FFBD700EA7}">
      <dsp:nvSpPr>
        <dsp:cNvPr id="0" name=""/>
        <dsp:cNvSpPr/>
      </dsp:nvSpPr>
      <dsp:spPr>
        <a:xfrm rot="5400000">
          <a:off x="5632006" y="1700455"/>
          <a:ext cx="2555937" cy="6503505"/>
        </a:xfrm>
        <a:prstGeom prst="round2Same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har char="•"/>
          </a:pPr>
          <a:r>
            <a:rPr lang="en-GB" sz="1500" kern="1200" dirty="0">
              <a:latin typeface="Univers Light" panose="020B0403020202020204" pitchFamily="34" charset="0"/>
              <a:ea typeface="Calibri" panose="020F0502020204030204" pitchFamily="34" charset="0"/>
              <a:cs typeface="Arial" panose="020B0604020202020204" pitchFamily="34" charset="0"/>
            </a:rPr>
            <a:t>UNICEF and IPs put in place several mechanisms and mitigation measures to alleviate access constraints, a main challenge to programme efficiency</a:t>
          </a:r>
          <a:endParaRPr lang="en-AU" sz="1500" kern="1200" dirty="0">
            <a:latin typeface="Univers Light" panose="020B0403020202020204" pitchFamily="34" charset="0"/>
          </a:endParaRPr>
        </a:p>
        <a:p>
          <a:pPr marL="114300" lvl="1" indent="-114300" algn="l" defTabSz="666750">
            <a:lnSpc>
              <a:spcPct val="90000"/>
            </a:lnSpc>
            <a:spcBef>
              <a:spcPct val="0"/>
            </a:spcBef>
            <a:spcAft>
              <a:spcPct val="15000"/>
            </a:spcAft>
            <a:buChar char="•"/>
          </a:pPr>
          <a:r>
            <a:rPr lang="en-GB" sz="1500" kern="1200">
              <a:latin typeface="Univers Light" panose="020B0403020202020204" pitchFamily="34" charset="0"/>
              <a:ea typeface="Calibri" panose="020F0502020204030204" pitchFamily="34" charset="0"/>
              <a:cs typeface="Arial" panose="020B0604020202020204" pitchFamily="34" charset="0"/>
            </a:rPr>
            <a:t>Some CBA programmes experience long delays; </a:t>
          </a:r>
          <a:r>
            <a:rPr lang="en-GB" sz="1500" kern="1200">
              <a:effectLst/>
              <a:latin typeface="Univers Light" panose="020B0403020202020204" pitchFamily="34" charset="0"/>
              <a:ea typeface="Calibri" panose="020F0502020204030204" pitchFamily="34" charset="0"/>
              <a:cs typeface="Arial" panose="020B0604020202020204" pitchFamily="34" charset="0"/>
            </a:rPr>
            <a:t>mostly related to external factors (access and donor funding)</a:t>
          </a:r>
          <a:endParaRPr lang="en-GB" sz="1500" kern="1200" dirty="0">
            <a:effectLst/>
            <a:latin typeface="Univers Light" panose="020B0403020202020204" pitchFamily="34" charset="0"/>
            <a:ea typeface="Calibri" panose="020F0502020204030204" pitchFamily="34" charset="0"/>
            <a:cs typeface="Arial" panose="020B0604020202020204" pitchFamily="34" charset="0"/>
          </a:endParaRPr>
        </a:p>
        <a:p>
          <a:pPr marL="114300" lvl="1" indent="-114300" algn="l" defTabSz="666750">
            <a:lnSpc>
              <a:spcPct val="90000"/>
            </a:lnSpc>
            <a:spcBef>
              <a:spcPct val="0"/>
            </a:spcBef>
            <a:spcAft>
              <a:spcPct val="15000"/>
            </a:spcAft>
            <a:buChar char="•"/>
          </a:pPr>
          <a:r>
            <a:rPr lang="en-GB" sz="1500" kern="1200" dirty="0">
              <a:effectLst/>
              <a:latin typeface="Univers Light" panose="020B0403020202020204" pitchFamily="34" charset="0"/>
              <a:ea typeface="Calibri" panose="020F0502020204030204" pitchFamily="34" charset="0"/>
              <a:cs typeface="Arial" panose="020B0604020202020204" pitchFamily="34" charset="0"/>
            </a:rPr>
            <a:t>Programming at scale has efficiency gains in delivery processes</a:t>
          </a:r>
        </a:p>
      </dsp:txBody>
      <dsp:txXfrm rot="-5400000">
        <a:off x="3658223" y="3799010"/>
        <a:ext cx="6378734" cy="2306395"/>
      </dsp:txXfrm>
    </dsp:sp>
    <dsp:sp modelId="{DE659D1E-8A6C-4D75-BA9A-529719F4BA08}">
      <dsp:nvSpPr>
        <dsp:cNvPr id="0" name=""/>
        <dsp:cNvSpPr/>
      </dsp:nvSpPr>
      <dsp:spPr>
        <a:xfrm>
          <a:off x="0" y="3354747"/>
          <a:ext cx="3658222" cy="3194921"/>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AU" sz="4100" kern="1200" dirty="0">
              <a:latin typeface="Univers Light" panose="020B0403020202020204" pitchFamily="34" charset="0"/>
            </a:rPr>
            <a:t>Timeliness</a:t>
          </a:r>
        </a:p>
      </dsp:txBody>
      <dsp:txXfrm>
        <a:off x="155963" y="3510710"/>
        <a:ext cx="3346296" cy="2882995"/>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12/6/2023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12/6/2023</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12/6/2023</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12/6/2023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12/6/2023</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12/6/2023</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diagramLayout" Target="../diagrams/layout10.xml"/><Relationship Id="rId7" Type="http://schemas.openxmlformats.org/officeDocument/2006/relationships/image" Target="../media/image15.png"/><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11" Type="http://schemas.openxmlformats.org/officeDocument/2006/relationships/image" Target="../media/image19.svg"/><Relationship Id="rId5" Type="http://schemas.openxmlformats.org/officeDocument/2006/relationships/diagramColors" Target="../diagrams/colors10.xml"/><Relationship Id="rId10" Type="http://schemas.openxmlformats.org/officeDocument/2006/relationships/image" Target="../media/image18.png"/><Relationship Id="rId4" Type="http://schemas.openxmlformats.org/officeDocument/2006/relationships/diagramQuickStyle" Target="../diagrams/quickStyle10.xml"/><Relationship Id="rId9"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3" Type="http://schemas.openxmlformats.org/officeDocument/2006/relationships/image" Target="../media/image21.svg"/><Relationship Id="rId7" Type="http://schemas.openxmlformats.org/officeDocument/2006/relationships/image" Target="../media/image25.svg"/><Relationship Id="rId12" Type="http://schemas.openxmlformats.org/officeDocument/2006/relationships/image" Target="../media/image30.png"/><Relationship Id="rId2"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77E90-D7B8-0658-0988-DE771DAF463D}"/>
              </a:ext>
            </a:extLst>
          </p:cNvPr>
          <p:cNvSpPr>
            <a:spLocks noGrp="1"/>
          </p:cNvSpPr>
          <p:nvPr>
            <p:ph type="ctrTitle"/>
          </p:nvPr>
        </p:nvSpPr>
        <p:spPr>
          <a:xfrm>
            <a:off x="976725" y="1801368"/>
            <a:ext cx="7315200" cy="3255264"/>
          </a:xfrm>
        </p:spPr>
        <p:txBody>
          <a:bodyPr>
            <a:noAutofit/>
          </a:bodyPr>
          <a:lstStyle/>
          <a:p>
            <a:r>
              <a:rPr lang="en-US" sz="4800" dirty="0">
                <a:solidFill>
                  <a:schemeClr val="bg1"/>
                </a:solidFill>
                <a:effectLst/>
                <a:latin typeface="Univers Light" panose="020B0403020202020204" pitchFamily="34" charset="0"/>
                <a:ea typeface="Open Sans" panose="020B0606030504020204" pitchFamily="34" charset="0"/>
                <a:cs typeface="Open Sans" panose="020B0606030504020204" pitchFamily="34" charset="0"/>
              </a:rPr>
              <a:t>Formative </a:t>
            </a:r>
            <a:r>
              <a:rPr lang="en-US" sz="4800" dirty="0">
                <a:solidFill>
                  <a:schemeClr val="bg1"/>
                </a:solidFill>
                <a:latin typeface="Univers Light" panose="020B0403020202020204" pitchFamily="34" charset="0"/>
                <a:ea typeface="Open Sans" panose="020B0606030504020204" pitchFamily="34" charset="0"/>
                <a:cs typeface="Open Sans" panose="020B0606030504020204" pitchFamily="34" charset="0"/>
              </a:rPr>
              <a:t>E</a:t>
            </a:r>
            <a:r>
              <a:rPr lang="en-US" sz="4800" dirty="0">
                <a:solidFill>
                  <a:schemeClr val="bg1"/>
                </a:solidFill>
                <a:effectLst/>
                <a:latin typeface="Univers Light" panose="020B0403020202020204" pitchFamily="34" charset="0"/>
                <a:ea typeface="Open Sans" panose="020B0606030504020204" pitchFamily="34" charset="0"/>
                <a:cs typeface="Open Sans" panose="020B0606030504020204" pitchFamily="34" charset="0"/>
              </a:rPr>
              <a:t>valuation of the Cash Based Assistance (CBA) </a:t>
            </a:r>
            <a:r>
              <a:rPr lang="en-US" sz="4800" dirty="0" err="1">
                <a:solidFill>
                  <a:schemeClr val="bg1"/>
                </a:solidFill>
                <a:effectLst/>
                <a:latin typeface="Univers Light" panose="020B0403020202020204" pitchFamily="34" charset="0"/>
                <a:ea typeface="Open Sans" panose="020B0606030504020204" pitchFamily="34" charset="0"/>
                <a:cs typeface="Open Sans" panose="020B0606030504020204" pitchFamily="34" charset="0"/>
              </a:rPr>
              <a:t>Programme</a:t>
            </a:r>
            <a:r>
              <a:rPr lang="en-US" sz="4800" dirty="0">
                <a:solidFill>
                  <a:schemeClr val="bg1"/>
                </a:solidFill>
                <a:effectLst/>
                <a:latin typeface="Univers Light" panose="020B0403020202020204" pitchFamily="34" charset="0"/>
                <a:ea typeface="Open Sans" panose="020B0606030504020204" pitchFamily="34" charset="0"/>
                <a:cs typeface="Open Sans" panose="020B0606030504020204" pitchFamily="34" charset="0"/>
              </a:rPr>
              <a:t> in Afghanistan</a:t>
            </a:r>
            <a:br>
              <a:rPr lang="en-CA" sz="4800" dirty="0">
                <a:solidFill>
                  <a:schemeClr val="bg1"/>
                </a:solidFill>
                <a:latin typeface="Univers Light" panose="020B0403020202020204" pitchFamily="34" charset="0"/>
                <a:ea typeface="Open Sans" panose="020B0606030504020204" pitchFamily="34" charset="0"/>
                <a:cs typeface="Open Sans" panose="020B0606030504020204" pitchFamily="34" charset="0"/>
              </a:rPr>
            </a:br>
            <a:r>
              <a:rPr lang="en-CA" sz="2800" dirty="0">
                <a:solidFill>
                  <a:schemeClr val="bg1"/>
                </a:solidFill>
                <a:effectLst/>
                <a:latin typeface="Univers Light" panose="020B0403020202020204" pitchFamily="34" charset="0"/>
                <a:ea typeface="Open Sans" panose="020B0606030504020204" pitchFamily="34" charset="0"/>
                <a:cs typeface="Open Sans" panose="020B0606030504020204" pitchFamily="34" charset="0"/>
              </a:rPr>
              <a:t>(</a:t>
            </a:r>
            <a:r>
              <a:rPr lang="en-US" sz="2800" dirty="0">
                <a:solidFill>
                  <a:schemeClr val="bg1"/>
                </a:solidFill>
                <a:effectLst/>
                <a:latin typeface="Univers Light" panose="020B0403020202020204" pitchFamily="34" charset="0"/>
                <a:ea typeface="Open Sans" panose="020B0606030504020204" pitchFamily="34" charset="0"/>
                <a:cs typeface="Open Sans" panose="020B0606030504020204" pitchFamily="34" charset="0"/>
              </a:rPr>
              <a:t>2020 to March 2023</a:t>
            </a:r>
            <a:r>
              <a:rPr lang="en-CA" sz="2800" dirty="0">
                <a:solidFill>
                  <a:schemeClr val="bg1"/>
                </a:solidFill>
                <a:effectLst/>
                <a:latin typeface="Univers Light" panose="020B0403020202020204" pitchFamily="34" charset="0"/>
                <a:ea typeface="Open Sans" panose="020B0606030504020204" pitchFamily="34" charset="0"/>
                <a:cs typeface="Open Sans" panose="020B0606030504020204" pitchFamily="34" charset="0"/>
              </a:rPr>
              <a:t>)</a:t>
            </a:r>
            <a:endParaRPr lang="en-AU" sz="4800" dirty="0">
              <a:solidFill>
                <a:schemeClr val="bg1"/>
              </a:solidFill>
              <a:latin typeface="Univers Light" panose="020B0403020202020204" pitchFamily="34" charset="0"/>
            </a:endParaRPr>
          </a:p>
        </p:txBody>
      </p:sp>
      <p:sp>
        <p:nvSpPr>
          <p:cNvPr id="3" name="Subtitle 2">
            <a:extLst>
              <a:ext uri="{FF2B5EF4-FFF2-40B4-BE49-F238E27FC236}">
                <a16:creationId xmlns:a16="http://schemas.microsoft.com/office/drawing/2014/main" id="{D33C50B3-EBF6-97CD-00DD-8B9B85E21820}"/>
              </a:ext>
            </a:extLst>
          </p:cNvPr>
          <p:cNvSpPr>
            <a:spLocks noGrp="1"/>
          </p:cNvSpPr>
          <p:nvPr>
            <p:ph type="subTitle" idx="1"/>
          </p:nvPr>
        </p:nvSpPr>
        <p:spPr>
          <a:xfrm>
            <a:off x="976725" y="5102352"/>
            <a:ext cx="7315200" cy="914400"/>
          </a:xfrm>
        </p:spPr>
        <p:txBody>
          <a:bodyPr/>
          <a:lstStyle/>
          <a:p>
            <a:r>
              <a:rPr lang="en-AU" sz="2400" b="1" dirty="0">
                <a:solidFill>
                  <a:schemeClr val="bg2"/>
                </a:solidFill>
                <a:latin typeface="Univers Light" panose="020B0403020202020204" pitchFamily="34" charset="0"/>
              </a:rPr>
              <a:t>Final evaluation PPT slides</a:t>
            </a:r>
          </a:p>
          <a:p>
            <a:endParaRPr lang="en-AU" dirty="0"/>
          </a:p>
        </p:txBody>
      </p:sp>
      <p:pic>
        <p:nvPicPr>
          <p:cNvPr id="4" name="Image 4">
            <a:extLst>
              <a:ext uri="{FF2B5EF4-FFF2-40B4-BE49-F238E27FC236}">
                <a16:creationId xmlns:a16="http://schemas.microsoft.com/office/drawing/2014/main" id="{30B57B60-3832-101F-DD0E-BAE64DC1FC79}"/>
              </a:ext>
            </a:extLst>
          </p:cNvPr>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7922015" y="6240398"/>
            <a:ext cx="1232049" cy="552449"/>
          </a:xfrm>
          <a:prstGeom prst="rect">
            <a:avLst/>
          </a:prstGeom>
        </p:spPr>
      </p:pic>
      <p:pic>
        <p:nvPicPr>
          <p:cNvPr id="5" name="Image 7">
            <a:extLst>
              <a:ext uri="{FF2B5EF4-FFF2-40B4-BE49-F238E27FC236}">
                <a16:creationId xmlns:a16="http://schemas.microsoft.com/office/drawing/2014/main" id="{924EA1FC-3964-BE62-42FF-ACAA8D6BCB6E}"/>
              </a:ext>
            </a:extLst>
          </p:cNvPr>
          <p:cNvPicPr>
            <a:picLocks noChangeAspect="1"/>
          </p:cNvPicPr>
          <p:nvPr/>
        </p:nvPicPr>
        <p:blipFill>
          <a:blip r:embed="rId5"/>
          <a:stretch>
            <a:fillRect/>
          </a:stretch>
        </p:blipFill>
        <p:spPr>
          <a:xfrm>
            <a:off x="9351692" y="6175246"/>
            <a:ext cx="1304819" cy="682754"/>
          </a:xfrm>
          <a:prstGeom prst="rect">
            <a:avLst/>
          </a:prstGeom>
        </p:spPr>
      </p:pic>
      <p:pic>
        <p:nvPicPr>
          <p:cNvPr id="6" name="Image 5">
            <a:extLst>
              <a:ext uri="{FF2B5EF4-FFF2-40B4-BE49-F238E27FC236}">
                <a16:creationId xmlns:a16="http://schemas.microsoft.com/office/drawing/2014/main" id="{6E2A2336-5D22-5EA0-8DD0-4BAA8A4365D4}"/>
              </a:ext>
            </a:extLst>
          </p:cNvPr>
          <p:cNvPicPr>
            <a:picLocks noChangeAspect="1"/>
          </p:cNvPicPr>
          <p:nvPr>
            <p:custDataLst>
              <p:tags r:id="rId2"/>
            </p:custDataLst>
          </p:nvPr>
        </p:nvPicPr>
        <p:blipFill>
          <a:blip r:embed="rId6"/>
          <a:stretch>
            <a:fillRect/>
          </a:stretch>
        </p:blipFill>
        <p:spPr>
          <a:xfrm>
            <a:off x="10849109" y="6143822"/>
            <a:ext cx="1057154" cy="594649"/>
          </a:xfrm>
          <a:prstGeom prst="rect">
            <a:avLst/>
          </a:prstGeom>
        </p:spPr>
      </p:pic>
    </p:spTree>
    <p:extLst>
      <p:ext uri="{BB962C8B-B14F-4D97-AF65-F5344CB8AC3E}">
        <p14:creationId xmlns:p14="http://schemas.microsoft.com/office/powerpoint/2010/main" val="3381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0C34D-7275-5A8E-376F-B7CC47026CA5}"/>
              </a:ext>
            </a:extLst>
          </p:cNvPr>
          <p:cNvSpPr>
            <a:spLocks noGrp="1"/>
          </p:cNvSpPr>
          <p:nvPr>
            <p:ph type="title" idx="4294967295"/>
          </p:nvPr>
        </p:nvSpPr>
        <p:spPr>
          <a:xfrm rot="16200000">
            <a:off x="0" y="773113"/>
            <a:ext cx="4419600" cy="4602162"/>
          </a:xfrm>
        </p:spPr>
        <p:txBody>
          <a:bodyPr/>
          <a:lstStyle/>
          <a:p>
            <a:r>
              <a:rPr lang="en-AU" dirty="0"/>
              <a:t>Relevance (EQ1-4)</a:t>
            </a:r>
          </a:p>
        </p:txBody>
      </p:sp>
      <p:sp>
        <p:nvSpPr>
          <p:cNvPr id="5" name="TextBox 4">
            <a:extLst>
              <a:ext uri="{FF2B5EF4-FFF2-40B4-BE49-F238E27FC236}">
                <a16:creationId xmlns:a16="http://schemas.microsoft.com/office/drawing/2014/main" id="{66D0CDEB-49EF-9DA0-1D02-76716254FEAD}"/>
              </a:ext>
            </a:extLst>
          </p:cNvPr>
          <p:cNvSpPr txBox="1"/>
          <p:nvPr/>
        </p:nvSpPr>
        <p:spPr>
          <a:xfrm rot="16200000">
            <a:off x="-2459504" y="2459504"/>
            <a:ext cx="6858000" cy="1938992"/>
          </a:xfrm>
          <a:prstGeom prst="rect">
            <a:avLst/>
          </a:prstGeom>
          <a:solidFill>
            <a:schemeClr val="accent3"/>
          </a:solidFill>
        </p:spPr>
        <p:txBody>
          <a:bodyPr wrap="square" rtlCol="0">
            <a:spAutoFit/>
          </a:bodyPr>
          <a:lstStyle/>
          <a:p>
            <a:pPr algn="ctr"/>
            <a:endParaRPr lang="en-AU" sz="4000" dirty="0">
              <a:latin typeface="Univers Light" panose="020B0403020202020204" pitchFamily="34" charset="0"/>
            </a:endParaRPr>
          </a:p>
          <a:p>
            <a:pPr algn="ctr"/>
            <a:r>
              <a:rPr lang="en-AU" sz="4000" b="1" dirty="0">
                <a:latin typeface="Univers Light" panose="020B0403020202020204" pitchFamily="34" charset="0"/>
              </a:rPr>
              <a:t>Effectiveness (EQ7-13)</a:t>
            </a:r>
          </a:p>
          <a:p>
            <a:pPr algn="ctr"/>
            <a:endParaRPr lang="en-AU" sz="4000" dirty="0">
              <a:latin typeface="Univers Light" panose="020B0403020202020204" pitchFamily="34" charset="0"/>
            </a:endParaRPr>
          </a:p>
        </p:txBody>
      </p:sp>
      <p:graphicFrame>
        <p:nvGraphicFramePr>
          <p:cNvPr id="3" name="Diagram 2">
            <a:extLst>
              <a:ext uri="{FF2B5EF4-FFF2-40B4-BE49-F238E27FC236}">
                <a16:creationId xmlns:a16="http://schemas.microsoft.com/office/drawing/2014/main" id="{47BBF8F3-DA51-364C-5167-7DE55A3AB585}"/>
              </a:ext>
            </a:extLst>
          </p:cNvPr>
          <p:cNvGraphicFramePr/>
          <p:nvPr>
            <p:extLst>
              <p:ext uri="{D42A27DB-BD31-4B8C-83A1-F6EECF244321}">
                <p14:modId xmlns:p14="http://schemas.microsoft.com/office/powerpoint/2010/main" val="3800216343"/>
              </p:ext>
            </p:extLst>
          </p:nvPr>
        </p:nvGraphicFramePr>
        <p:xfrm>
          <a:off x="2030273" y="181155"/>
          <a:ext cx="10161727" cy="65388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906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0C34D-7275-5A8E-376F-B7CC47026CA5}"/>
              </a:ext>
            </a:extLst>
          </p:cNvPr>
          <p:cNvSpPr>
            <a:spLocks noGrp="1"/>
          </p:cNvSpPr>
          <p:nvPr>
            <p:ph type="title" idx="4294967295"/>
          </p:nvPr>
        </p:nvSpPr>
        <p:spPr>
          <a:xfrm rot="16200000">
            <a:off x="0" y="773113"/>
            <a:ext cx="4419600" cy="4602162"/>
          </a:xfrm>
        </p:spPr>
        <p:txBody>
          <a:bodyPr/>
          <a:lstStyle/>
          <a:p>
            <a:r>
              <a:rPr lang="en-AU" dirty="0"/>
              <a:t>Relevance (EQ1-4)</a:t>
            </a:r>
          </a:p>
        </p:txBody>
      </p:sp>
      <p:sp>
        <p:nvSpPr>
          <p:cNvPr id="5" name="TextBox 4">
            <a:extLst>
              <a:ext uri="{FF2B5EF4-FFF2-40B4-BE49-F238E27FC236}">
                <a16:creationId xmlns:a16="http://schemas.microsoft.com/office/drawing/2014/main" id="{66D0CDEB-49EF-9DA0-1D02-76716254FEAD}"/>
              </a:ext>
            </a:extLst>
          </p:cNvPr>
          <p:cNvSpPr txBox="1"/>
          <p:nvPr/>
        </p:nvSpPr>
        <p:spPr>
          <a:xfrm rot="16200000">
            <a:off x="-2459504" y="2459504"/>
            <a:ext cx="6858000" cy="1938992"/>
          </a:xfrm>
          <a:prstGeom prst="rect">
            <a:avLst/>
          </a:prstGeom>
          <a:solidFill>
            <a:schemeClr val="accent3"/>
          </a:solidFill>
        </p:spPr>
        <p:txBody>
          <a:bodyPr wrap="square" rtlCol="0">
            <a:spAutoFit/>
          </a:bodyPr>
          <a:lstStyle/>
          <a:p>
            <a:pPr algn="ctr"/>
            <a:endParaRPr lang="en-AU" sz="4000" dirty="0">
              <a:latin typeface="Univers Light" panose="020B0403020202020204" pitchFamily="34" charset="0"/>
            </a:endParaRPr>
          </a:p>
          <a:p>
            <a:pPr algn="ctr"/>
            <a:r>
              <a:rPr lang="en-AU" sz="4000" b="1" dirty="0">
                <a:latin typeface="Univers Light" panose="020B0403020202020204" pitchFamily="34" charset="0"/>
              </a:rPr>
              <a:t>Effectiveness (EQ7-13)</a:t>
            </a:r>
          </a:p>
          <a:p>
            <a:pPr algn="ctr"/>
            <a:endParaRPr lang="en-AU" sz="4000" dirty="0">
              <a:latin typeface="Univers Light" panose="020B0403020202020204" pitchFamily="34" charset="0"/>
            </a:endParaRPr>
          </a:p>
        </p:txBody>
      </p:sp>
      <p:graphicFrame>
        <p:nvGraphicFramePr>
          <p:cNvPr id="4" name="Diagram 3">
            <a:extLst>
              <a:ext uri="{FF2B5EF4-FFF2-40B4-BE49-F238E27FC236}">
                <a16:creationId xmlns:a16="http://schemas.microsoft.com/office/drawing/2014/main" id="{76A997AA-9048-8791-F9E8-EA5A39063DE4}"/>
              </a:ext>
            </a:extLst>
          </p:cNvPr>
          <p:cNvGraphicFramePr/>
          <p:nvPr>
            <p:extLst>
              <p:ext uri="{D42A27DB-BD31-4B8C-83A1-F6EECF244321}">
                <p14:modId xmlns:p14="http://schemas.microsoft.com/office/powerpoint/2010/main" val="267194235"/>
              </p:ext>
            </p:extLst>
          </p:nvPr>
        </p:nvGraphicFramePr>
        <p:xfrm>
          <a:off x="2030273" y="162559"/>
          <a:ext cx="10161728" cy="66005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764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0C34D-7275-5A8E-376F-B7CC47026CA5}"/>
              </a:ext>
            </a:extLst>
          </p:cNvPr>
          <p:cNvSpPr>
            <a:spLocks noGrp="1"/>
          </p:cNvSpPr>
          <p:nvPr>
            <p:ph type="title" idx="4294967295"/>
          </p:nvPr>
        </p:nvSpPr>
        <p:spPr>
          <a:xfrm rot="16200000">
            <a:off x="0" y="773113"/>
            <a:ext cx="4419600" cy="4602162"/>
          </a:xfrm>
        </p:spPr>
        <p:txBody>
          <a:bodyPr/>
          <a:lstStyle/>
          <a:p>
            <a:r>
              <a:rPr lang="en-AU" dirty="0"/>
              <a:t>Relevance (EQ1-4)</a:t>
            </a:r>
          </a:p>
        </p:txBody>
      </p:sp>
      <p:sp>
        <p:nvSpPr>
          <p:cNvPr id="5" name="TextBox 4">
            <a:extLst>
              <a:ext uri="{FF2B5EF4-FFF2-40B4-BE49-F238E27FC236}">
                <a16:creationId xmlns:a16="http://schemas.microsoft.com/office/drawing/2014/main" id="{66D0CDEB-49EF-9DA0-1D02-76716254FEAD}"/>
              </a:ext>
            </a:extLst>
          </p:cNvPr>
          <p:cNvSpPr txBox="1"/>
          <p:nvPr/>
        </p:nvSpPr>
        <p:spPr>
          <a:xfrm rot="16200000">
            <a:off x="-2459504" y="2459504"/>
            <a:ext cx="6858000" cy="1938992"/>
          </a:xfrm>
          <a:prstGeom prst="rect">
            <a:avLst/>
          </a:prstGeom>
          <a:solidFill>
            <a:schemeClr val="accent3"/>
          </a:solidFill>
        </p:spPr>
        <p:txBody>
          <a:bodyPr wrap="square" rtlCol="0">
            <a:spAutoFit/>
          </a:bodyPr>
          <a:lstStyle/>
          <a:p>
            <a:pPr algn="ctr"/>
            <a:endParaRPr lang="en-AU" sz="4000" dirty="0">
              <a:latin typeface="Univers Light" panose="020B0403020202020204" pitchFamily="34" charset="0"/>
            </a:endParaRPr>
          </a:p>
          <a:p>
            <a:pPr algn="ctr"/>
            <a:r>
              <a:rPr lang="en-AU" sz="4000" b="1" dirty="0">
                <a:latin typeface="Univers Light" panose="020B0403020202020204" pitchFamily="34" charset="0"/>
              </a:rPr>
              <a:t>Effectiveness (EQ7-13)</a:t>
            </a:r>
          </a:p>
          <a:p>
            <a:pPr algn="ctr"/>
            <a:endParaRPr lang="en-AU" sz="4000" dirty="0">
              <a:latin typeface="Univers Light" panose="020B0403020202020204" pitchFamily="34" charset="0"/>
            </a:endParaRPr>
          </a:p>
        </p:txBody>
      </p:sp>
      <p:graphicFrame>
        <p:nvGraphicFramePr>
          <p:cNvPr id="3" name="Diagram 2">
            <a:extLst>
              <a:ext uri="{FF2B5EF4-FFF2-40B4-BE49-F238E27FC236}">
                <a16:creationId xmlns:a16="http://schemas.microsoft.com/office/drawing/2014/main" id="{A346C3F2-951D-5305-4364-7B8172EF6234}"/>
              </a:ext>
            </a:extLst>
          </p:cNvPr>
          <p:cNvGraphicFramePr/>
          <p:nvPr>
            <p:extLst>
              <p:ext uri="{D42A27DB-BD31-4B8C-83A1-F6EECF244321}">
                <p14:modId xmlns:p14="http://schemas.microsoft.com/office/powerpoint/2010/main" val="4191586708"/>
              </p:ext>
            </p:extLst>
          </p:nvPr>
        </p:nvGraphicFramePr>
        <p:xfrm>
          <a:off x="2030272" y="1118586"/>
          <a:ext cx="9963459" cy="45358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5862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0C34D-7275-5A8E-376F-B7CC47026CA5}"/>
              </a:ext>
            </a:extLst>
          </p:cNvPr>
          <p:cNvSpPr>
            <a:spLocks noGrp="1"/>
          </p:cNvSpPr>
          <p:nvPr>
            <p:ph type="title" idx="4294967295"/>
          </p:nvPr>
        </p:nvSpPr>
        <p:spPr>
          <a:xfrm rot="16200000">
            <a:off x="0" y="773113"/>
            <a:ext cx="4419600" cy="4602162"/>
          </a:xfrm>
        </p:spPr>
        <p:txBody>
          <a:bodyPr/>
          <a:lstStyle/>
          <a:p>
            <a:r>
              <a:rPr lang="en-AU" dirty="0"/>
              <a:t>Relevance (EQ1-4)</a:t>
            </a:r>
          </a:p>
        </p:txBody>
      </p:sp>
      <p:sp>
        <p:nvSpPr>
          <p:cNvPr id="5" name="TextBox 4">
            <a:extLst>
              <a:ext uri="{FF2B5EF4-FFF2-40B4-BE49-F238E27FC236}">
                <a16:creationId xmlns:a16="http://schemas.microsoft.com/office/drawing/2014/main" id="{66D0CDEB-49EF-9DA0-1D02-76716254FEAD}"/>
              </a:ext>
            </a:extLst>
          </p:cNvPr>
          <p:cNvSpPr txBox="1"/>
          <p:nvPr/>
        </p:nvSpPr>
        <p:spPr>
          <a:xfrm rot="16200000">
            <a:off x="-2613392" y="2474893"/>
            <a:ext cx="6858000" cy="1908215"/>
          </a:xfrm>
          <a:prstGeom prst="rect">
            <a:avLst/>
          </a:prstGeom>
          <a:solidFill>
            <a:schemeClr val="accent3"/>
          </a:solidFill>
        </p:spPr>
        <p:txBody>
          <a:bodyPr wrap="square" rtlCol="0">
            <a:spAutoFit/>
          </a:bodyPr>
          <a:lstStyle/>
          <a:p>
            <a:pPr algn="ctr"/>
            <a:endParaRPr lang="en-AU" sz="4000" dirty="0">
              <a:latin typeface="Univers Light" panose="020B0403020202020204" pitchFamily="34" charset="0"/>
            </a:endParaRPr>
          </a:p>
          <a:p>
            <a:pPr algn="ctr"/>
            <a:r>
              <a:rPr lang="en-US" sz="5400" b="1" dirty="0">
                <a:latin typeface="Univers Light" panose="020B0403020202020204" pitchFamily="34" charset="0"/>
              </a:rPr>
              <a:t>Efficiency (EQ14-17)</a:t>
            </a:r>
          </a:p>
          <a:p>
            <a:pPr algn="ctr"/>
            <a:endParaRPr lang="en-AU" sz="2400" dirty="0">
              <a:latin typeface="Univers Light" panose="020B0403020202020204" pitchFamily="34" charset="0"/>
            </a:endParaRPr>
          </a:p>
        </p:txBody>
      </p:sp>
      <p:graphicFrame>
        <p:nvGraphicFramePr>
          <p:cNvPr id="4" name="Diagram 3">
            <a:extLst>
              <a:ext uri="{FF2B5EF4-FFF2-40B4-BE49-F238E27FC236}">
                <a16:creationId xmlns:a16="http://schemas.microsoft.com/office/drawing/2014/main" id="{76A997AA-9048-8791-F9E8-EA5A39063DE4}"/>
              </a:ext>
            </a:extLst>
          </p:cNvPr>
          <p:cNvGraphicFramePr/>
          <p:nvPr>
            <p:extLst>
              <p:ext uri="{D42A27DB-BD31-4B8C-83A1-F6EECF244321}">
                <p14:modId xmlns:p14="http://schemas.microsoft.com/office/powerpoint/2010/main" val="4174878461"/>
              </p:ext>
            </p:extLst>
          </p:nvPr>
        </p:nvGraphicFramePr>
        <p:xfrm>
          <a:off x="2030273" y="213359"/>
          <a:ext cx="10161728" cy="65497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3880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2E18D-BA9F-4538-2D42-5581D1271634}"/>
              </a:ext>
            </a:extLst>
          </p:cNvPr>
          <p:cNvSpPr>
            <a:spLocks noGrp="1"/>
          </p:cNvSpPr>
          <p:nvPr>
            <p:ph type="title"/>
          </p:nvPr>
        </p:nvSpPr>
        <p:spPr>
          <a:xfrm>
            <a:off x="252919" y="1123837"/>
            <a:ext cx="2947482" cy="5439523"/>
          </a:xfrm>
        </p:spPr>
        <p:txBody>
          <a:bodyPr>
            <a:normAutofit fontScale="90000"/>
          </a:bodyPr>
          <a:lstStyle/>
          <a:p>
            <a:r>
              <a:rPr lang="en-GB" sz="2000" dirty="0">
                <a:latin typeface="Univers Light" panose="020B0403020202020204" pitchFamily="34" charset="0"/>
                <a:ea typeface="Calibri" panose="020F0502020204030204" pitchFamily="34" charset="0"/>
                <a:cs typeface="Times New Roman" panose="02020603050405020304" pitchFamily="18" charset="0"/>
              </a:rPr>
              <a:t>P</a:t>
            </a:r>
            <a:r>
              <a:rPr lang="en-GB" sz="2000" dirty="0">
                <a:effectLst/>
                <a:latin typeface="Univers Light" panose="020B0403020202020204" pitchFamily="34" charset="0"/>
                <a:ea typeface="Calibri" panose="020F0502020204030204" pitchFamily="34" charset="0"/>
                <a:cs typeface="Times New Roman" panose="02020603050405020304" pitchFamily="18" charset="0"/>
              </a:rPr>
              <a:t>ositive feedback overall</a:t>
            </a:r>
            <a:br>
              <a:rPr lang="en-GB" sz="2000" dirty="0">
                <a:effectLst/>
                <a:latin typeface="Univers Light" panose="020B0403020202020204" pitchFamily="34" charset="0"/>
                <a:ea typeface="Calibri" panose="020F0502020204030204" pitchFamily="34" charset="0"/>
                <a:cs typeface="Times New Roman" panose="02020603050405020304" pitchFamily="18" charset="0"/>
              </a:rPr>
            </a:br>
            <a:br>
              <a:rPr lang="en-GB" sz="2000" dirty="0">
                <a:effectLst/>
                <a:latin typeface="Univers Light" panose="020B0403020202020204" pitchFamily="34" charset="0"/>
                <a:ea typeface="Calibri" panose="020F0502020204030204" pitchFamily="34" charset="0"/>
                <a:cs typeface="Times New Roman" panose="02020603050405020304" pitchFamily="18" charset="0"/>
              </a:rPr>
            </a:br>
            <a:r>
              <a:rPr lang="en-GB" sz="2000" dirty="0">
                <a:latin typeface="Univers Light" panose="020B0403020202020204" pitchFamily="34" charset="0"/>
                <a:ea typeface="Calibri" panose="020F0502020204030204" pitchFamily="34" charset="0"/>
                <a:cs typeface="Times New Roman" panose="02020603050405020304" pitchFamily="18" charset="0"/>
              </a:rPr>
              <a:t>F</a:t>
            </a:r>
            <a:r>
              <a:rPr lang="en-GB" sz="2000" dirty="0">
                <a:effectLst/>
                <a:latin typeface="Univers Light" panose="020B0403020202020204" pitchFamily="34" charset="0"/>
                <a:ea typeface="Calibri" panose="020F0502020204030204" pitchFamily="34" charset="0"/>
                <a:cs typeface="Times New Roman" panose="02020603050405020304" pitchFamily="18" charset="0"/>
              </a:rPr>
              <a:t>eedback from those participants who did not find the location/timing convenient signifies </a:t>
            </a:r>
            <a:r>
              <a:rPr lang="en-GB" sz="2000" b="1" dirty="0">
                <a:effectLst/>
                <a:latin typeface="Univers Light" panose="020B0403020202020204" pitchFamily="34" charset="0"/>
                <a:ea typeface="Calibri" panose="020F0502020204030204" pitchFamily="34" charset="0"/>
                <a:cs typeface="Times New Roman" panose="02020603050405020304" pitchFamily="18" charset="0"/>
              </a:rPr>
              <a:t>access barriers to specific populations </a:t>
            </a:r>
            <a:r>
              <a:rPr lang="en-GB" sz="2000" dirty="0">
                <a:effectLst/>
                <a:latin typeface="Univers Light" panose="020B0403020202020204" pitchFamily="34" charset="0"/>
                <a:ea typeface="Calibri" panose="020F0502020204030204" pitchFamily="34" charset="0"/>
                <a:cs typeface="Times New Roman" panose="02020603050405020304" pitchFamily="18" charset="0"/>
              </a:rPr>
              <a:t>including persons with disabilities</a:t>
            </a:r>
            <a:br>
              <a:rPr lang="en-GB" sz="2000" dirty="0">
                <a:effectLst/>
                <a:latin typeface="Univers Light" panose="020B0403020202020204" pitchFamily="34" charset="0"/>
                <a:ea typeface="Calibri" panose="020F0502020204030204" pitchFamily="34" charset="0"/>
                <a:cs typeface="Times New Roman" panose="02020603050405020304" pitchFamily="18" charset="0"/>
              </a:rPr>
            </a:br>
            <a:br>
              <a:rPr lang="en-GB" sz="2000" dirty="0">
                <a:effectLst/>
                <a:latin typeface="Univers Light" panose="020B0403020202020204" pitchFamily="34" charset="0"/>
                <a:ea typeface="Calibri" panose="020F0502020204030204" pitchFamily="34" charset="0"/>
                <a:cs typeface="Times New Roman" panose="02020603050405020304" pitchFamily="18" charset="0"/>
              </a:rPr>
            </a:br>
            <a:r>
              <a:rPr lang="en-GB" sz="2000" kern="100" dirty="0">
                <a:latin typeface="Univers Light" panose="020B0403020202020204" pitchFamily="34" charset="0"/>
                <a:ea typeface="Calibri" panose="020F0502020204030204" pitchFamily="34" charset="0"/>
                <a:cs typeface="Arial" panose="020B0604020202020204" pitchFamily="34" charset="0"/>
              </a:rPr>
              <a:t>Transportation costs are frequently reported; there is not sufficient information to determine </a:t>
            </a:r>
            <a:r>
              <a:rPr lang="en-GB" sz="2000" kern="100" dirty="0">
                <a:effectLst/>
                <a:latin typeface="Univers Light" panose="020B0403020202020204" pitchFamily="34" charset="0"/>
                <a:ea typeface="Calibri" panose="020F0502020204030204" pitchFamily="34" charset="0"/>
                <a:cs typeface="Arial" panose="020B0604020202020204" pitchFamily="34" charset="0"/>
              </a:rPr>
              <a:t>whether costs are disproportionately large according to ethnicity or cultural background</a:t>
            </a:r>
            <a:br>
              <a:rPr lang="en-US" sz="3600" dirty="0">
                <a:latin typeface="+mj-lt"/>
              </a:rPr>
            </a:br>
            <a:endParaRPr lang="en-AU" dirty="0"/>
          </a:p>
        </p:txBody>
      </p:sp>
      <p:sp>
        <p:nvSpPr>
          <p:cNvPr id="3" name="Content Placeholder 2">
            <a:extLst>
              <a:ext uri="{FF2B5EF4-FFF2-40B4-BE49-F238E27FC236}">
                <a16:creationId xmlns:a16="http://schemas.microsoft.com/office/drawing/2014/main" id="{069E1DE3-9943-99EA-579E-8E39D6156FE6}"/>
              </a:ext>
            </a:extLst>
          </p:cNvPr>
          <p:cNvSpPr>
            <a:spLocks noGrp="1"/>
          </p:cNvSpPr>
          <p:nvPr>
            <p:ph idx="1"/>
          </p:nvPr>
        </p:nvSpPr>
        <p:spPr>
          <a:xfrm>
            <a:off x="5811520" y="1283278"/>
            <a:ext cx="5393268" cy="5120640"/>
          </a:xfrm>
        </p:spPr>
        <p:txBody>
          <a:bodyPr/>
          <a:lstStyle/>
          <a:p>
            <a:pPr marL="0" marR="0" indent="0" algn="ctr" rtl="0" eaLnBrk="1" fontAlgn="ctr" hangingPunct="1">
              <a:spcBef>
                <a:spcPts val="0"/>
              </a:spcBef>
              <a:spcAft>
                <a:spcPts val="0"/>
              </a:spcAft>
              <a:buNone/>
            </a:pPr>
            <a:endParaRPr lang="en-AU" sz="1800" b="0" i="0" u="none" strike="noStrike" dirty="0">
              <a:effectLst/>
              <a:latin typeface="Univers Light" panose="020B0403020202020204" pitchFamily="34" charset="0"/>
            </a:endParaRPr>
          </a:p>
          <a:p>
            <a:pPr marL="0" marR="0" indent="0" algn="l" rtl="0" eaLnBrk="1" fontAlgn="ctr" hangingPunct="1">
              <a:spcBef>
                <a:spcPts val="0"/>
              </a:spcBef>
              <a:spcAft>
                <a:spcPts val="0"/>
              </a:spcAft>
              <a:buNone/>
            </a:pPr>
            <a:r>
              <a:rPr lang="en-GB" sz="3600" b="0" i="0" u="none" strike="noStrike" kern="100" dirty="0">
                <a:solidFill>
                  <a:srgbClr val="4A7729"/>
                </a:solidFill>
                <a:effectLst/>
                <a:latin typeface="Univers Light" panose="020B0403020202020204" pitchFamily="34" charset="0"/>
              </a:rPr>
              <a:t>91% per cent of PDM respondents reported that the location was convenient</a:t>
            </a:r>
            <a:endParaRPr lang="en-AU" sz="3600" b="0" i="0" u="none" strike="noStrike" dirty="0">
              <a:effectLst/>
              <a:latin typeface="Univers Light" panose="020B0403020202020204" pitchFamily="34" charset="0"/>
            </a:endParaRPr>
          </a:p>
          <a:p>
            <a:pPr marL="0" marR="0" indent="0" algn="l" rtl="0" eaLnBrk="1" fontAlgn="ctr" hangingPunct="1">
              <a:spcBef>
                <a:spcPts val="0"/>
              </a:spcBef>
              <a:spcAft>
                <a:spcPts val="0"/>
              </a:spcAft>
              <a:buNone/>
            </a:pPr>
            <a:r>
              <a:rPr lang="en-GB" sz="3600" b="1" i="0" u="none" strike="noStrike" kern="100" dirty="0">
                <a:solidFill>
                  <a:srgbClr val="4A7729"/>
                </a:solidFill>
                <a:effectLst/>
                <a:latin typeface="Univers Light" panose="020B0403020202020204" pitchFamily="34" charset="0"/>
              </a:rPr>
              <a:t> </a:t>
            </a:r>
            <a:endParaRPr lang="en-AU" sz="3600" b="0" i="0" u="none" strike="noStrike" dirty="0">
              <a:effectLst/>
              <a:latin typeface="Univers Light" panose="020B0403020202020204" pitchFamily="34" charset="0"/>
            </a:endParaRPr>
          </a:p>
          <a:p>
            <a:pPr marL="0" marR="0" indent="0" algn="l" rtl="0" eaLnBrk="1" fontAlgn="ctr" hangingPunct="1">
              <a:spcBef>
                <a:spcPts val="0"/>
              </a:spcBef>
              <a:spcAft>
                <a:spcPts val="0"/>
              </a:spcAft>
              <a:buNone/>
            </a:pPr>
            <a:r>
              <a:rPr lang="en-GB" sz="3600" b="0" i="0" u="none" strike="noStrike" kern="100" dirty="0">
                <a:solidFill>
                  <a:srgbClr val="4A7729"/>
                </a:solidFill>
                <a:effectLst/>
                <a:latin typeface="Univers Light" panose="020B0403020202020204" pitchFamily="34" charset="0"/>
              </a:rPr>
              <a:t>96% per cent reported the timing as ‘convenient’.</a:t>
            </a:r>
            <a:endParaRPr lang="en-AU" sz="3600" b="0" i="0" u="none" strike="noStrike" dirty="0">
              <a:effectLst/>
              <a:latin typeface="Univers Light" panose="020B0403020202020204" pitchFamily="34" charset="0"/>
            </a:endParaRPr>
          </a:p>
          <a:p>
            <a:endParaRPr lang="en-AU" dirty="0"/>
          </a:p>
        </p:txBody>
      </p:sp>
      <p:sp>
        <p:nvSpPr>
          <p:cNvPr id="4" name="TextBox 3">
            <a:extLst>
              <a:ext uri="{FF2B5EF4-FFF2-40B4-BE49-F238E27FC236}">
                <a16:creationId xmlns:a16="http://schemas.microsoft.com/office/drawing/2014/main" id="{2C47026E-33CD-4F53-7E52-80ABFA2EDFA5}"/>
              </a:ext>
            </a:extLst>
          </p:cNvPr>
          <p:cNvSpPr txBox="1"/>
          <p:nvPr/>
        </p:nvSpPr>
        <p:spPr>
          <a:xfrm>
            <a:off x="0" y="1"/>
            <a:ext cx="12192000" cy="1369606"/>
          </a:xfrm>
          <a:prstGeom prst="rect">
            <a:avLst/>
          </a:prstGeom>
          <a:solidFill>
            <a:schemeClr val="accent3"/>
          </a:solidFill>
        </p:spPr>
        <p:txBody>
          <a:bodyPr wrap="square" rtlCol="0">
            <a:spAutoFit/>
          </a:bodyPr>
          <a:lstStyle/>
          <a:p>
            <a:pPr algn="ctr"/>
            <a:endParaRPr lang="en-AU" dirty="0">
              <a:latin typeface="Univers Light" panose="020B0403020202020204" pitchFamily="34" charset="0"/>
            </a:endParaRPr>
          </a:p>
          <a:p>
            <a:pPr algn="ctr"/>
            <a:r>
              <a:rPr lang="en-US" sz="4100" b="1" dirty="0">
                <a:latin typeface="Univers Light" panose="020B0403020202020204" pitchFamily="34" charset="0"/>
              </a:rPr>
              <a:t>Efficiency (EQ14-17)</a:t>
            </a:r>
          </a:p>
          <a:p>
            <a:pPr algn="ctr"/>
            <a:endParaRPr lang="en-AU" sz="2400" dirty="0">
              <a:latin typeface="Univers Light" panose="020B0403020202020204" pitchFamily="34" charset="0"/>
            </a:endParaRPr>
          </a:p>
        </p:txBody>
      </p:sp>
      <p:pic>
        <p:nvPicPr>
          <p:cNvPr id="6" name="Graphic 16">
            <a:extLst>
              <a:ext uri="{FF2B5EF4-FFF2-40B4-BE49-F238E27FC236}">
                <a16:creationId xmlns:a16="http://schemas.microsoft.com/office/drawing/2014/main" id="{CC857C2A-A1C7-A1AF-00CE-D19640B1D3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98140" y="1799833"/>
            <a:ext cx="937374" cy="1411576"/>
          </a:xfrm>
          <a:prstGeom prst="rect">
            <a:avLst/>
          </a:prstGeom>
        </p:spPr>
      </p:pic>
      <p:pic>
        <p:nvPicPr>
          <p:cNvPr id="7" name="Graphic 19" descr="Watch with solid fill">
            <a:extLst>
              <a:ext uri="{FF2B5EF4-FFF2-40B4-BE49-F238E27FC236}">
                <a16:creationId xmlns:a16="http://schemas.microsoft.com/office/drawing/2014/main" id="{EBC5A9EC-DC01-F7F9-13D7-92E22CC9BCA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50760" y="4154592"/>
            <a:ext cx="1632134" cy="1632134"/>
          </a:xfrm>
          <a:prstGeom prst="rect">
            <a:avLst/>
          </a:prstGeom>
        </p:spPr>
      </p:pic>
    </p:spTree>
    <p:extLst>
      <p:ext uri="{BB962C8B-B14F-4D97-AF65-F5344CB8AC3E}">
        <p14:creationId xmlns:p14="http://schemas.microsoft.com/office/powerpoint/2010/main" val="3311106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2E18D-BA9F-4538-2D42-5581D1271634}"/>
              </a:ext>
            </a:extLst>
          </p:cNvPr>
          <p:cNvSpPr>
            <a:spLocks noGrp="1"/>
          </p:cNvSpPr>
          <p:nvPr>
            <p:ph type="title"/>
          </p:nvPr>
        </p:nvSpPr>
        <p:spPr>
          <a:xfrm>
            <a:off x="191959" y="1306717"/>
            <a:ext cx="2947482" cy="5439523"/>
          </a:xfrm>
        </p:spPr>
        <p:txBody>
          <a:bodyPr>
            <a:normAutofit fontScale="90000"/>
          </a:bodyPr>
          <a:lstStyle/>
          <a:p>
            <a:r>
              <a:rPr lang="en-GB" sz="2200" kern="100" dirty="0">
                <a:solidFill>
                  <a:schemeClr val="bg1"/>
                </a:solidFill>
                <a:latin typeface="Univers Light" panose="020B0403020202020204" pitchFamily="34" charset="0"/>
                <a:ea typeface="Calibri" panose="020F0502020204030204" pitchFamily="34" charset="0"/>
                <a:cs typeface="Arial" panose="020B0604020202020204" pitchFamily="34" charset="0"/>
              </a:rPr>
              <a:t>Evaluability challenges in assessing this EQ</a:t>
            </a:r>
            <a:br>
              <a:rPr lang="en-GB" sz="2200" kern="100" dirty="0">
                <a:solidFill>
                  <a:schemeClr val="bg1"/>
                </a:solidFill>
                <a:latin typeface="Univers Light" panose="020B0403020202020204" pitchFamily="34" charset="0"/>
                <a:ea typeface="Calibri" panose="020F0502020204030204" pitchFamily="34" charset="0"/>
                <a:cs typeface="Arial" panose="020B0604020202020204" pitchFamily="34" charset="0"/>
              </a:rPr>
            </a:br>
            <a:br>
              <a:rPr lang="en-GB" sz="2200" kern="100" dirty="0">
                <a:solidFill>
                  <a:schemeClr val="bg1"/>
                </a:solidFill>
                <a:latin typeface="Univers Light" panose="020B0403020202020204" pitchFamily="34" charset="0"/>
                <a:ea typeface="Calibri" panose="020F0502020204030204" pitchFamily="34" charset="0"/>
                <a:cs typeface="Arial" panose="020B0604020202020204" pitchFamily="34" charset="0"/>
              </a:rPr>
            </a:br>
            <a:r>
              <a:rPr lang="en-GB" sz="2200" kern="100" dirty="0">
                <a:solidFill>
                  <a:schemeClr val="bg1"/>
                </a:solidFill>
                <a:effectLst/>
                <a:latin typeface="Univers Light" panose="020B0403020202020204" pitchFamily="34" charset="0"/>
                <a:ea typeface="Calibri" panose="020F0502020204030204" pitchFamily="34" charset="0"/>
                <a:cs typeface="Arial" panose="020B0604020202020204" pitchFamily="34" charset="0"/>
              </a:rPr>
              <a:t>In general, participants, community leaders, IPs and ACO stakeholders did not note any significant positive or negative effect on intra-household gender relations. </a:t>
            </a:r>
            <a:br>
              <a:rPr lang="en-GB" sz="2200" kern="100" dirty="0">
                <a:solidFill>
                  <a:schemeClr val="bg1"/>
                </a:solidFill>
                <a:effectLst/>
                <a:latin typeface="Univers Light" panose="020B0403020202020204" pitchFamily="34" charset="0"/>
                <a:ea typeface="Calibri" panose="020F0502020204030204" pitchFamily="34" charset="0"/>
                <a:cs typeface="Arial" panose="020B0604020202020204" pitchFamily="34" charset="0"/>
              </a:rPr>
            </a:br>
            <a:br>
              <a:rPr lang="en-GB" sz="2200" kern="100" dirty="0">
                <a:solidFill>
                  <a:schemeClr val="bg1"/>
                </a:solidFill>
                <a:effectLst/>
                <a:latin typeface="Univers Light" panose="020B0403020202020204" pitchFamily="34" charset="0"/>
                <a:ea typeface="Calibri" panose="020F0502020204030204" pitchFamily="34" charset="0"/>
                <a:cs typeface="Arial" panose="020B0604020202020204" pitchFamily="34" charset="0"/>
              </a:rPr>
            </a:br>
            <a:r>
              <a:rPr lang="en-GB" sz="2200" kern="100" dirty="0">
                <a:solidFill>
                  <a:schemeClr val="bg1"/>
                </a:solidFill>
                <a:latin typeface="Univers Light" panose="020B0403020202020204" pitchFamily="34" charset="0"/>
                <a:ea typeface="Calibri" panose="020F0502020204030204" pitchFamily="34" charset="0"/>
                <a:cs typeface="Arial" panose="020B0604020202020204" pitchFamily="34" charset="0"/>
              </a:rPr>
              <a:t>Some positive indication from PDM respondents; over half reporting that the program decreased tensions within their household (not gender-specific tensions)</a:t>
            </a:r>
            <a:br>
              <a:rPr lang="en-GB" sz="2000" kern="100" dirty="0">
                <a:solidFill>
                  <a:schemeClr val="tx1"/>
                </a:solidFill>
                <a:latin typeface="+mj-lt"/>
                <a:ea typeface="Calibri" panose="020F0502020204030204" pitchFamily="34" charset="0"/>
                <a:cs typeface="Arial" panose="020B0604020202020204" pitchFamily="34" charset="0"/>
              </a:rPr>
            </a:br>
            <a:br>
              <a:rPr lang="en-US" sz="3600" dirty="0">
                <a:latin typeface="+mj-lt"/>
              </a:rPr>
            </a:br>
            <a:endParaRPr lang="en-AU" dirty="0"/>
          </a:p>
        </p:txBody>
      </p:sp>
      <p:sp>
        <p:nvSpPr>
          <p:cNvPr id="4" name="TextBox 3">
            <a:extLst>
              <a:ext uri="{FF2B5EF4-FFF2-40B4-BE49-F238E27FC236}">
                <a16:creationId xmlns:a16="http://schemas.microsoft.com/office/drawing/2014/main" id="{2C47026E-33CD-4F53-7E52-80ABFA2EDFA5}"/>
              </a:ext>
            </a:extLst>
          </p:cNvPr>
          <p:cNvSpPr txBox="1"/>
          <p:nvPr/>
        </p:nvSpPr>
        <p:spPr>
          <a:xfrm>
            <a:off x="0" y="1"/>
            <a:ext cx="12192000" cy="1000274"/>
          </a:xfrm>
          <a:prstGeom prst="rect">
            <a:avLst/>
          </a:prstGeom>
          <a:solidFill>
            <a:schemeClr val="accent3"/>
          </a:solidFill>
        </p:spPr>
        <p:txBody>
          <a:bodyPr wrap="square" rtlCol="0">
            <a:spAutoFit/>
          </a:bodyPr>
          <a:lstStyle/>
          <a:p>
            <a:pPr algn="ctr"/>
            <a:endParaRPr lang="en-AU" dirty="0">
              <a:latin typeface="Univers Light" panose="020B0403020202020204" pitchFamily="34" charset="0"/>
            </a:endParaRPr>
          </a:p>
          <a:p>
            <a:pPr algn="ctr"/>
            <a:r>
              <a:rPr lang="en-AU" sz="4100" b="1" dirty="0">
                <a:latin typeface="Univers Light" panose="020B0403020202020204" pitchFamily="34" charset="0"/>
              </a:rPr>
              <a:t>Impact-gender relations (EQ18)</a:t>
            </a:r>
          </a:p>
        </p:txBody>
      </p:sp>
      <p:graphicFrame>
        <p:nvGraphicFramePr>
          <p:cNvPr id="9" name="Chart 8">
            <a:extLst>
              <a:ext uri="{FF2B5EF4-FFF2-40B4-BE49-F238E27FC236}">
                <a16:creationId xmlns:a16="http://schemas.microsoft.com/office/drawing/2014/main" id="{F3F7E8D2-42A3-52DC-8FCB-3D4818379175}"/>
              </a:ext>
            </a:extLst>
          </p:cNvPr>
          <p:cNvGraphicFramePr>
            <a:graphicFrameLocks/>
          </p:cNvGraphicFramePr>
          <p:nvPr>
            <p:extLst>
              <p:ext uri="{D42A27DB-BD31-4B8C-83A1-F6EECF244321}">
                <p14:modId xmlns:p14="http://schemas.microsoft.com/office/powerpoint/2010/main" val="4255892336"/>
              </p:ext>
            </p:extLst>
          </p:nvPr>
        </p:nvGraphicFramePr>
        <p:xfrm>
          <a:off x="4226560" y="1201498"/>
          <a:ext cx="7061200" cy="48843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80257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A82F2E9-3E55-A4C9-414D-DEED45B0798C}"/>
              </a:ext>
            </a:extLst>
          </p:cNvPr>
          <p:cNvSpPr txBox="1"/>
          <p:nvPr/>
        </p:nvSpPr>
        <p:spPr>
          <a:xfrm>
            <a:off x="0" y="1"/>
            <a:ext cx="12192000" cy="1000274"/>
          </a:xfrm>
          <a:prstGeom prst="rect">
            <a:avLst/>
          </a:prstGeom>
          <a:solidFill>
            <a:schemeClr val="accent3"/>
          </a:solidFill>
        </p:spPr>
        <p:txBody>
          <a:bodyPr wrap="square" rtlCol="0">
            <a:spAutoFit/>
          </a:bodyPr>
          <a:lstStyle/>
          <a:p>
            <a:pPr algn="ctr"/>
            <a:endParaRPr lang="en-AU" dirty="0">
              <a:latin typeface="Univers Light" panose="020B0403020202020204" pitchFamily="34" charset="0"/>
            </a:endParaRPr>
          </a:p>
          <a:p>
            <a:pPr algn="ctr"/>
            <a:r>
              <a:rPr lang="en-AU" sz="4100" b="1" dirty="0">
                <a:latin typeface="Univers Light" panose="020B0403020202020204" pitchFamily="34" charset="0"/>
              </a:rPr>
              <a:t>Sustainability (EQ19-21)</a:t>
            </a:r>
          </a:p>
        </p:txBody>
      </p:sp>
      <p:graphicFrame>
        <p:nvGraphicFramePr>
          <p:cNvPr id="2" name="Diagram 1">
            <a:extLst>
              <a:ext uri="{FF2B5EF4-FFF2-40B4-BE49-F238E27FC236}">
                <a16:creationId xmlns:a16="http://schemas.microsoft.com/office/drawing/2014/main" id="{A9BCBB07-E346-E311-0CE2-DEF4DDEB8B2A}"/>
              </a:ext>
            </a:extLst>
          </p:cNvPr>
          <p:cNvGraphicFramePr/>
          <p:nvPr>
            <p:extLst>
              <p:ext uri="{D42A27DB-BD31-4B8C-83A1-F6EECF244321}">
                <p14:modId xmlns:p14="http://schemas.microsoft.com/office/powerpoint/2010/main" val="2777430708"/>
              </p:ext>
            </p:extLst>
          </p:nvPr>
        </p:nvGraphicFramePr>
        <p:xfrm>
          <a:off x="233680" y="1239520"/>
          <a:ext cx="11755120" cy="48988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Graphic 20" descr="Users with solid fill">
            <a:extLst>
              <a:ext uri="{FF2B5EF4-FFF2-40B4-BE49-F238E27FC236}">
                <a16:creationId xmlns:a16="http://schemas.microsoft.com/office/drawing/2014/main" id="{42BE723E-3FE4-B3FA-0464-71290634442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703447" y="3073400"/>
            <a:ext cx="355600" cy="355600"/>
          </a:xfrm>
          <a:prstGeom prst="rect">
            <a:avLst/>
          </a:prstGeom>
        </p:spPr>
      </p:pic>
      <p:pic>
        <p:nvPicPr>
          <p:cNvPr id="5" name="Picture 4">
            <a:extLst>
              <a:ext uri="{FF2B5EF4-FFF2-40B4-BE49-F238E27FC236}">
                <a16:creationId xmlns:a16="http://schemas.microsoft.com/office/drawing/2014/main" id="{6B7340A9-1295-F696-EEF4-28A69D5B4516}"/>
              </a:ext>
            </a:extLst>
          </p:cNvPr>
          <p:cNvPicPr>
            <a:picLocks noChangeAspect="1"/>
          </p:cNvPicPr>
          <p:nvPr/>
        </p:nvPicPr>
        <p:blipFill>
          <a:blip r:embed="rId9" cstate="print">
            <a:alphaModFix/>
            <a:extLst>
              <a:ext uri="{28A0092B-C50C-407E-A947-70E740481C1C}">
                <a14:useLocalDpi xmlns:a14="http://schemas.microsoft.com/office/drawing/2010/main" val="0"/>
              </a:ext>
            </a:extLst>
          </a:blip>
          <a:stretch>
            <a:fillRect/>
          </a:stretch>
        </p:blipFill>
        <p:spPr>
          <a:xfrm>
            <a:off x="6671697" y="3764617"/>
            <a:ext cx="387350" cy="314325"/>
          </a:xfrm>
          <a:prstGeom prst="rect">
            <a:avLst/>
          </a:prstGeom>
        </p:spPr>
      </p:pic>
      <p:pic>
        <p:nvPicPr>
          <p:cNvPr id="6" name="Graphic 21" descr="Research with solid fill">
            <a:extLst>
              <a:ext uri="{FF2B5EF4-FFF2-40B4-BE49-F238E27FC236}">
                <a16:creationId xmlns:a16="http://schemas.microsoft.com/office/drawing/2014/main" id="{E73F52C6-3EED-6E48-0AB9-6DC8F54E9CE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744474" y="4715659"/>
            <a:ext cx="317500" cy="317500"/>
          </a:xfrm>
          <a:prstGeom prst="rect">
            <a:avLst/>
          </a:prstGeom>
        </p:spPr>
      </p:pic>
    </p:spTree>
    <p:extLst>
      <p:ext uri="{BB962C8B-B14F-4D97-AF65-F5344CB8AC3E}">
        <p14:creationId xmlns:p14="http://schemas.microsoft.com/office/powerpoint/2010/main" val="1152972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18107-1D57-7A54-D2D1-0B9ACE6CF435}"/>
              </a:ext>
            </a:extLst>
          </p:cNvPr>
          <p:cNvSpPr>
            <a:spLocks noGrp="1"/>
          </p:cNvSpPr>
          <p:nvPr>
            <p:ph type="title"/>
          </p:nvPr>
        </p:nvSpPr>
        <p:spPr>
          <a:xfrm>
            <a:off x="101600" y="1123837"/>
            <a:ext cx="3098801" cy="4601183"/>
          </a:xfrm>
        </p:spPr>
        <p:txBody>
          <a:bodyPr/>
          <a:lstStyle/>
          <a:p>
            <a:r>
              <a:rPr lang="en-US" sz="3600" b="1" kern="100" dirty="0">
                <a:effectLst/>
                <a:latin typeface="Univers Light" panose="020B0403020202020204" pitchFamily="34" charset="0"/>
                <a:ea typeface="Calibri" panose="020F0502020204030204" pitchFamily="34" charset="0"/>
                <a:cs typeface="Times New Roman" panose="02020603050405020304" pitchFamily="18" charset="0"/>
              </a:rPr>
              <a:t>Lessons learned for scaling up cash programming</a:t>
            </a:r>
            <a:endParaRPr lang="en-AU" dirty="0">
              <a:latin typeface="Univers Light" panose="020B0403020202020204" pitchFamily="34" charset="0"/>
            </a:endParaRPr>
          </a:p>
        </p:txBody>
      </p:sp>
      <p:sp>
        <p:nvSpPr>
          <p:cNvPr id="3" name="TextBox 2">
            <a:extLst>
              <a:ext uri="{FF2B5EF4-FFF2-40B4-BE49-F238E27FC236}">
                <a16:creationId xmlns:a16="http://schemas.microsoft.com/office/drawing/2014/main" id="{00AD232F-EF0C-95E0-9BDE-2C2670C62CE7}"/>
              </a:ext>
            </a:extLst>
          </p:cNvPr>
          <p:cNvSpPr txBox="1"/>
          <p:nvPr/>
        </p:nvSpPr>
        <p:spPr>
          <a:xfrm>
            <a:off x="3883660" y="360230"/>
            <a:ext cx="8067040" cy="6463308"/>
          </a:xfrm>
          <a:prstGeom prst="rect">
            <a:avLst/>
          </a:prstGeom>
          <a:noFill/>
        </p:spPr>
        <p:txBody>
          <a:bodyPr wrap="square" rtlCol="0">
            <a:spAutoFit/>
          </a:bodyPr>
          <a:lstStyle/>
          <a:p>
            <a:pPr marL="228600"/>
            <a:r>
              <a:rPr lang="en-GB" sz="1800" b="1"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Donor engagement strategies need to be reviewed to ensure UNICEF is interacting with the right donors at the right times to meet CBA programme objectives. </a:t>
            </a:r>
          </a:p>
          <a:p>
            <a:pPr marL="228600"/>
            <a:endParaRPr lang="en-GB" sz="1800" b="1"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endParaRPr>
          </a:p>
          <a:p>
            <a:pPr marL="228600"/>
            <a:r>
              <a:rPr lang="en-GB" sz="1800" b="1"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CBA objectives need to be reviewed in light of the imbalance between broad categorical targeting criteria and the resources available to fund programmes.</a:t>
            </a:r>
            <a:endParaRPr lang="en-GB" sz="1800" b="1" dirty="0">
              <a:solidFill>
                <a:schemeClr val="accent1"/>
              </a:solidFill>
              <a:latin typeface="Univers Light" panose="020B0403020202020204" pitchFamily="34" charset="0"/>
              <a:ea typeface="Calibri" panose="020F0502020204030204" pitchFamily="34" charset="0"/>
              <a:cs typeface="Times New Roman" panose="02020603050405020304" pitchFamily="18" charset="0"/>
            </a:endParaRPr>
          </a:p>
          <a:p>
            <a:pPr marL="228600"/>
            <a:endParaRPr lang="en-GB" sz="1800" b="1"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endParaRPr>
          </a:p>
          <a:p>
            <a:pPr marL="228600"/>
            <a:r>
              <a:rPr lang="en-GB" sz="1800" b="1"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Ensuring an appropriate balance of cash and complementary service provision is also paramount to achieving CBA objectives. </a:t>
            </a:r>
          </a:p>
          <a:p>
            <a:pPr marL="228600"/>
            <a:endParaRPr lang="en-GB" sz="1800" b="1"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endParaRPr>
          </a:p>
          <a:p>
            <a:pPr marL="228600"/>
            <a:r>
              <a:rPr lang="en-GB" sz="1800" b="1"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The expertise and flexibility of the PMU has been essential to UNICEF’s success in scaling up cash assistance. </a:t>
            </a:r>
          </a:p>
          <a:p>
            <a:pPr marL="228600"/>
            <a:endParaRPr lang="en-GB" sz="1800" b="1"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endParaRPr>
          </a:p>
          <a:p>
            <a:pPr marL="228600"/>
            <a:r>
              <a:rPr lang="en-GB" sz="1800" b="1"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Investments in human resource capacity at sub-national level are equally important to scaling up cash assistance and should be expanded. </a:t>
            </a:r>
            <a:endParaRPr lang="en-GB" sz="1800" b="1" dirty="0">
              <a:solidFill>
                <a:schemeClr val="accent1"/>
              </a:solidFill>
              <a:latin typeface="Univers Light" panose="020B0403020202020204" pitchFamily="34" charset="0"/>
              <a:ea typeface="Calibri" panose="020F0502020204030204" pitchFamily="34" charset="0"/>
              <a:cs typeface="Times New Roman" panose="02020603050405020304" pitchFamily="18" charset="0"/>
            </a:endParaRPr>
          </a:p>
          <a:p>
            <a:pPr marL="228600"/>
            <a:endParaRPr lang="en-GB" sz="1800" b="1"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endParaRPr>
          </a:p>
          <a:p>
            <a:pPr marL="228600"/>
            <a:r>
              <a:rPr lang="en-GB" sz="1800" b="1"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UNICEF has the experience to lead in the deployment of digital systems for expansion and scale-up of CBA. </a:t>
            </a:r>
          </a:p>
          <a:p>
            <a:pPr marL="228600"/>
            <a:endParaRPr lang="en-GB" sz="1800" b="1"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endParaRPr>
          </a:p>
          <a:p>
            <a:pPr marL="228600"/>
            <a:r>
              <a:rPr lang="en-GB" sz="1800" b="1"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Liquidity issues should be monitored to assess MSP capacity to meet distribution needs. </a:t>
            </a:r>
            <a:endParaRPr lang="en-AU" dirty="0">
              <a:solidFill>
                <a:schemeClr val="accent1"/>
              </a:solidFill>
            </a:endParaRPr>
          </a:p>
          <a:p>
            <a:endParaRPr lang="en-AU" dirty="0"/>
          </a:p>
        </p:txBody>
      </p:sp>
      <p:pic>
        <p:nvPicPr>
          <p:cNvPr id="18" name="Graphic 43">
            <a:extLst>
              <a:ext uri="{FF2B5EF4-FFF2-40B4-BE49-F238E27FC236}">
                <a16:creationId xmlns:a16="http://schemas.microsoft.com/office/drawing/2014/main" id="{61622E27-2C35-4D18-BF2A-F4900D3765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80662" y="557334"/>
            <a:ext cx="416560" cy="416560"/>
          </a:xfrm>
          <a:prstGeom prst="rect">
            <a:avLst/>
          </a:prstGeom>
        </p:spPr>
      </p:pic>
      <p:pic>
        <p:nvPicPr>
          <p:cNvPr id="19" name="Graphic 9" descr="Rating Star with solid fill">
            <a:extLst>
              <a:ext uri="{FF2B5EF4-FFF2-40B4-BE49-F238E27FC236}">
                <a16:creationId xmlns:a16="http://schemas.microsoft.com/office/drawing/2014/main" id="{51434029-BC1D-F1D1-D0EE-5DFCACE2A7D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680142" y="1626711"/>
            <a:ext cx="417600" cy="417600"/>
          </a:xfrm>
          <a:prstGeom prst="rect">
            <a:avLst/>
          </a:prstGeom>
        </p:spPr>
      </p:pic>
      <p:pic>
        <p:nvPicPr>
          <p:cNvPr id="20" name="Graphic 10" descr="Scales of justice with solid fill">
            <a:extLst>
              <a:ext uri="{FF2B5EF4-FFF2-40B4-BE49-F238E27FC236}">
                <a16:creationId xmlns:a16="http://schemas.microsoft.com/office/drawing/2014/main" id="{BAD1A406-7D45-C74E-015F-D8228AF5812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3680142" y="2697128"/>
            <a:ext cx="417600" cy="417600"/>
          </a:xfrm>
          <a:prstGeom prst="rect">
            <a:avLst/>
          </a:prstGeom>
        </p:spPr>
      </p:pic>
      <p:pic>
        <p:nvPicPr>
          <p:cNvPr id="21" name="Graphic 11" descr="Brain with solid fill">
            <a:extLst>
              <a:ext uri="{FF2B5EF4-FFF2-40B4-BE49-F238E27FC236}">
                <a16:creationId xmlns:a16="http://schemas.microsoft.com/office/drawing/2014/main" id="{BF977912-0AA5-6F34-D605-169DEFC160D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3680142" y="3767545"/>
            <a:ext cx="417600" cy="417600"/>
          </a:xfrm>
          <a:prstGeom prst="rect">
            <a:avLst/>
          </a:prstGeom>
        </p:spPr>
      </p:pic>
      <p:pic>
        <p:nvPicPr>
          <p:cNvPr id="22" name="Graphic 12" descr="Hierarchy with solid fill">
            <a:extLst>
              <a:ext uri="{FF2B5EF4-FFF2-40B4-BE49-F238E27FC236}">
                <a16:creationId xmlns:a16="http://schemas.microsoft.com/office/drawing/2014/main" id="{9293408F-E5C6-ABB5-DDFE-A236BA7AB92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flipH="1">
            <a:off x="3680142" y="4837962"/>
            <a:ext cx="417600" cy="417600"/>
          </a:xfrm>
          <a:prstGeom prst="rect">
            <a:avLst/>
          </a:prstGeom>
        </p:spPr>
      </p:pic>
      <p:pic>
        <p:nvPicPr>
          <p:cNvPr id="23" name="Graphic 3">
            <a:extLst>
              <a:ext uri="{FF2B5EF4-FFF2-40B4-BE49-F238E27FC236}">
                <a16:creationId xmlns:a16="http://schemas.microsoft.com/office/drawing/2014/main" id="{9601ADA1-DFFB-412C-9477-1372F7C9DF7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732597" y="5908378"/>
            <a:ext cx="312691" cy="417600"/>
          </a:xfrm>
          <a:prstGeom prst="rect">
            <a:avLst/>
          </a:prstGeom>
        </p:spPr>
      </p:pic>
    </p:spTree>
    <p:extLst>
      <p:ext uri="{BB962C8B-B14F-4D97-AF65-F5344CB8AC3E}">
        <p14:creationId xmlns:p14="http://schemas.microsoft.com/office/powerpoint/2010/main" val="3344478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0C34D-7275-5A8E-376F-B7CC47026CA5}"/>
              </a:ext>
            </a:extLst>
          </p:cNvPr>
          <p:cNvSpPr>
            <a:spLocks noGrp="1"/>
          </p:cNvSpPr>
          <p:nvPr>
            <p:ph type="title" idx="4294967295"/>
          </p:nvPr>
        </p:nvSpPr>
        <p:spPr>
          <a:xfrm rot="16200000">
            <a:off x="0" y="773113"/>
            <a:ext cx="4419600" cy="4602162"/>
          </a:xfrm>
        </p:spPr>
        <p:txBody>
          <a:bodyPr/>
          <a:lstStyle/>
          <a:p>
            <a:r>
              <a:rPr lang="en-AU" dirty="0"/>
              <a:t>Relevance (EQ1-4)</a:t>
            </a:r>
          </a:p>
        </p:txBody>
      </p:sp>
      <p:sp>
        <p:nvSpPr>
          <p:cNvPr id="5" name="TextBox 4">
            <a:extLst>
              <a:ext uri="{FF2B5EF4-FFF2-40B4-BE49-F238E27FC236}">
                <a16:creationId xmlns:a16="http://schemas.microsoft.com/office/drawing/2014/main" id="{66D0CDEB-49EF-9DA0-1D02-76716254FEAD}"/>
              </a:ext>
            </a:extLst>
          </p:cNvPr>
          <p:cNvSpPr txBox="1"/>
          <p:nvPr/>
        </p:nvSpPr>
        <p:spPr>
          <a:xfrm rot="16200000">
            <a:off x="-2613392" y="2474893"/>
            <a:ext cx="6858000" cy="1908215"/>
          </a:xfrm>
          <a:prstGeom prst="rect">
            <a:avLst/>
          </a:prstGeom>
          <a:solidFill>
            <a:schemeClr val="accent3"/>
          </a:solidFill>
        </p:spPr>
        <p:txBody>
          <a:bodyPr wrap="square" rtlCol="0">
            <a:spAutoFit/>
          </a:bodyPr>
          <a:lstStyle/>
          <a:p>
            <a:pPr algn="ctr"/>
            <a:endParaRPr lang="en-AU" sz="4000" dirty="0">
              <a:latin typeface="Univers Light" panose="020B0403020202020204" pitchFamily="34" charset="0"/>
            </a:endParaRPr>
          </a:p>
          <a:p>
            <a:pPr algn="ctr"/>
            <a:r>
              <a:rPr lang="en-US" sz="5400" b="1" dirty="0">
                <a:latin typeface="Univers Light" panose="020B0403020202020204" pitchFamily="34" charset="0"/>
              </a:rPr>
              <a:t>Recommendations</a:t>
            </a:r>
          </a:p>
          <a:p>
            <a:pPr algn="ctr"/>
            <a:endParaRPr lang="en-AU" sz="2400" dirty="0">
              <a:latin typeface="Univers Light" panose="020B0403020202020204" pitchFamily="34" charset="0"/>
            </a:endParaRPr>
          </a:p>
        </p:txBody>
      </p:sp>
      <p:sp>
        <p:nvSpPr>
          <p:cNvPr id="6" name="TextBox 5">
            <a:extLst>
              <a:ext uri="{FF2B5EF4-FFF2-40B4-BE49-F238E27FC236}">
                <a16:creationId xmlns:a16="http://schemas.microsoft.com/office/drawing/2014/main" id="{FEE130F7-66E7-A8B3-6DEE-73D837358C70}"/>
              </a:ext>
            </a:extLst>
          </p:cNvPr>
          <p:cNvSpPr txBox="1"/>
          <p:nvPr/>
        </p:nvSpPr>
        <p:spPr>
          <a:xfrm>
            <a:off x="1769716" y="0"/>
            <a:ext cx="9997440" cy="7121437"/>
          </a:xfrm>
          <a:prstGeom prst="rect">
            <a:avLst/>
          </a:prstGeom>
          <a:noFill/>
        </p:spPr>
        <p:txBody>
          <a:bodyPr wrap="square">
            <a:spAutoFit/>
          </a:bodyPr>
          <a:lstStyle/>
          <a:p>
            <a:pPr algn="just">
              <a:lnSpc>
                <a:spcPct val="106000"/>
              </a:lnSpc>
            </a:pPr>
            <a:r>
              <a:rPr lang="en-GB" sz="1800" b="1" kern="100"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Recommendation 1:</a:t>
            </a:r>
            <a:r>
              <a:rPr lang="en-AU" sz="1800" b="1" kern="100" dirty="0">
                <a:solidFill>
                  <a:schemeClr val="accent1"/>
                </a:solidFill>
                <a:effectLst/>
                <a:latin typeface="Symbol" panose="05050102010706020507" pitchFamily="18" charset="2"/>
                <a:ea typeface="Calibri" panose="020F0502020204030204" pitchFamily="34" charset="0"/>
                <a:cs typeface="Times New Roman" panose="02020603050405020304" pitchFamily="18" charset="0"/>
              </a:rPr>
              <a:t> </a:t>
            </a:r>
            <a:r>
              <a:rPr lang="en-AU" sz="1800" kern="100" dirty="0">
                <a:effectLst/>
                <a:latin typeface="Univers Light" panose="020B0403020202020204" pitchFamily="34" charset="0"/>
                <a:ea typeface="Calibri" panose="020F0502020204030204" pitchFamily="34" charset="0"/>
                <a:cs typeface="Times New Roman" panose="02020603050405020304" pitchFamily="18" charset="0"/>
              </a:rPr>
              <a:t>As UNICEF is planning to expand its CBA activities, the expertise coming from the PMU needs to be completely integrated into the country office architecture. </a:t>
            </a:r>
          </a:p>
          <a:p>
            <a:pPr algn="just">
              <a:lnSpc>
                <a:spcPct val="106000"/>
              </a:lnSpc>
            </a:pPr>
            <a:r>
              <a:rPr lang="en-GB" sz="1800" b="1" kern="100"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Recommendation 2: </a:t>
            </a:r>
            <a:r>
              <a:rPr lang="en-GB" sz="1800" kern="100" dirty="0">
                <a:effectLst/>
                <a:latin typeface="Univers Light" panose="020B0403020202020204" pitchFamily="34" charset="0"/>
                <a:ea typeface="Calibri" panose="020F0502020204030204" pitchFamily="34" charset="0"/>
                <a:cs typeface="Times New Roman" panose="02020603050405020304" pitchFamily="18" charset="0"/>
              </a:rPr>
              <a:t>Additional efforts should be invested into gender and social behaviour change related activities especially when related to the Cash+ and regular cash programmes. </a:t>
            </a:r>
            <a:endParaRPr lang="en-AU" sz="1800" kern="100" dirty="0">
              <a:effectLst/>
              <a:latin typeface="Univers Light" panose="020B0403020202020204" pitchFamily="34" charset="0"/>
              <a:ea typeface="Calibri" panose="020F0502020204030204" pitchFamily="34" charset="0"/>
              <a:cs typeface="Times New Roman" panose="02020603050405020304" pitchFamily="18" charset="0"/>
            </a:endParaRPr>
          </a:p>
          <a:p>
            <a:pPr algn="just">
              <a:lnSpc>
                <a:spcPct val="106000"/>
              </a:lnSpc>
            </a:pPr>
            <a:r>
              <a:rPr lang="en-GB" sz="1800" b="1" kern="100"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Recommendation 3: </a:t>
            </a:r>
            <a:r>
              <a:rPr lang="en-GB" sz="1800" kern="100" dirty="0">
                <a:effectLst/>
                <a:latin typeface="Univers Light" panose="020B0403020202020204" pitchFamily="34" charset="0"/>
                <a:ea typeface="Calibri" panose="020F0502020204030204" pitchFamily="34" charset="0"/>
                <a:cs typeface="Times New Roman" panose="02020603050405020304" pitchFamily="18" charset="0"/>
              </a:rPr>
              <a:t>UNICEF should invest resources in measuring the outcomes of Cash+ and regular cash programmes to </a:t>
            </a:r>
            <a:r>
              <a:rPr lang="en-GB" sz="1800" kern="100" dirty="0" err="1">
                <a:effectLst/>
                <a:latin typeface="Univers Light" panose="020B0403020202020204" pitchFamily="34" charset="0"/>
                <a:ea typeface="Calibri" panose="020F0502020204030204" pitchFamily="34" charset="0"/>
                <a:cs typeface="Times New Roman" panose="02020603050405020304" pitchFamily="18" charset="0"/>
              </a:rPr>
              <a:t>i</a:t>
            </a:r>
            <a:r>
              <a:rPr lang="en-GB" sz="1800" kern="100" dirty="0">
                <a:effectLst/>
                <a:latin typeface="Univers Light" panose="020B0403020202020204" pitchFamily="34" charset="0"/>
                <a:ea typeface="Calibri" panose="020F0502020204030204" pitchFamily="34" charset="0"/>
                <a:cs typeface="Times New Roman" panose="02020603050405020304" pitchFamily="18" charset="0"/>
              </a:rPr>
              <a:t>) ensure expected outcomes are reached, ii) re-orientate programming if needed, and iii) provide evidence to donors for possible increased funding. </a:t>
            </a:r>
            <a:endParaRPr lang="en-AU" sz="1800" kern="100" dirty="0">
              <a:effectLst/>
              <a:latin typeface="Univers Light" panose="020B0403020202020204" pitchFamily="34" charset="0"/>
              <a:ea typeface="Calibri" panose="020F0502020204030204" pitchFamily="34" charset="0"/>
              <a:cs typeface="Times New Roman" panose="02020603050405020304" pitchFamily="18" charset="0"/>
            </a:endParaRPr>
          </a:p>
          <a:p>
            <a:pPr algn="just">
              <a:lnSpc>
                <a:spcPct val="106000"/>
              </a:lnSpc>
            </a:pPr>
            <a:r>
              <a:rPr lang="en-GB" sz="1800" b="1" kern="100"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Recommendation 4: </a:t>
            </a:r>
            <a:r>
              <a:rPr lang="en-GB" sz="1800" kern="100" dirty="0">
                <a:effectLst/>
                <a:latin typeface="Univers Light" panose="020B0403020202020204" pitchFamily="34" charset="0"/>
                <a:ea typeface="Calibri" panose="020F0502020204030204" pitchFamily="34" charset="0"/>
                <a:cs typeface="Times New Roman" panose="02020603050405020304" pitchFamily="18" charset="0"/>
              </a:rPr>
              <a:t>UNICEF needs to continue working towards separating implementation partners and monitoring partners.</a:t>
            </a:r>
            <a:endParaRPr lang="en-AU" sz="1800" kern="100" dirty="0">
              <a:effectLst/>
              <a:latin typeface="Univers Light" panose="020B0403020202020204" pitchFamily="34" charset="0"/>
              <a:ea typeface="Calibri" panose="020F0502020204030204" pitchFamily="34" charset="0"/>
              <a:cs typeface="Times New Roman" panose="02020603050405020304" pitchFamily="18" charset="0"/>
            </a:endParaRPr>
          </a:p>
          <a:p>
            <a:pPr algn="just">
              <a:lnSpc>
                <a:spcPct val="106000"/>
              </a:lnSpc>
            </a:pPr>
            <a:r>
              <a:rPr lang="en-GB" sz="1800" b="1" kern="100"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Recommendation 5: </a:t>
            </a:r>
            <a:r>
              <a:rPr lang="en-GB" sz="1800" kern="100" dirty="0">
                <a:effectLst/>
                <a:latin typeface="Univers Light" panose="020B0403020202020204" pitchFamily="34" charset="0"/>
                <a:ea typeface="Calibri" panose="020F0502020204030204" pitchFamily="34" charset="0"/>
                <a:cs typeface="Times New Roman" panose="02020603050405020304" pitchFamily="18" charset="0"/>
              </a:rPr>
              <a:t>UNICEF should find mitigation measure ensuring timely winter cash assistance. </a:t>
            </a:r>
          </a:p>
          <a:p>
            <a:pPr algn="just">
              <a:lnSpc>
                <a:spcPct val="106000"/>
              </a:lnSpc>
            </a:pPr>
            <a:r>
              <a:rPr lang="en-GB" sz="1800" b="1" kern="100"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Recommendation 6: </a:t>
            </a:r>
            <a:r>
              <a:rPr lang="en-GB" sz="1800" kern="100" dirty="0">
                <a:effectLst/>
                <a:latin typeface="Univers Light" panose="020B0403020202020204" pitchFamily="34" charset="0"/>
                <a:ea typeface="Calibri" panose="020F0502020204030204" pitchFamily="34" charset="0"/>
                <a:cs typeface="Times New Roman" panose="02020603050405020304" pitchFamily="18" charset="0"/>
              </a:rPr>
              <a:t>To provide a more holistic response to the Afghan people, UNICEF should collaborate more with other actors so that the CBA results can be further leveraged. Partnerships with external actors in livelihoods, community level WASH, etc. could enhance UNICEF core programming outcomes in a more sustainable</a:t>
            </a:r>
            <a:r>
              <a:rPr lang="en-AU" sz="1800" kern="100" dirty="0">
                <a:effectLst/>
                <a:latin typeface="Univers Light" panose="020B0403020202020204" pitchFamily="34" charset="0"/>
                <a:ea typeface="Calibri" panose="020F0502020204030204" pitchFamily="34" charset="0"/>
                <a:cs typeface="Times New Roman" panose="02020603050405020304" pitchFamily="18" charset="0"/>
              </a:rPr>
              <a:t> way.</a:t>
            </a:r>
          </a:p>
          <a:p>
            <a:pPr algn="just">
              <a:lnSpc>
                <a:spcPct val="106000"/>
              </a:lnSpc>
            </a:pPr>
            <a:r>
              <a:rPr lang="en-GB" sz="1800" b="1" kern="100"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Recommendation 7: </a:t>
            </a:r>
            <a:r>
              <a:rPr lang="en-GB" sz="1800" kern="100" dirty="0">
                <a:effectLst/>
                <a:latin typeface="Univers Light" panose="020B0403020202020204" pitchFamily="34" charset="0"/>
                <a:ea typeface="Calibri" panose="020F0502020204030204" pitchFamily="34" charset="0"/>
                <a:cs typeface="Times New Roman" panose="02020603050405020304" pitchFamily="18" charset="0"/>
              </a:rPr>
              <a:t>UNICEF should support regional sub-offices to conduct detailed assessments to inform more localised vulnerability criteria for CBA programmes planned.</a:t>
            </a:r>
            <a:endParaRPr lang="en-AU" sz="1800" kern="100" dirty="0">
              <a:effectLst/>
              <a:latin typeface="Univers Light" panose="020B0403020202020204" pitchFamily="34" charset="0"/>
              <a:ea typeface="Calibri" panose="020F0502020204030204" pitchFamily="34" charset="0"/>
              <a:cs typeface="Times New Roman" panose="02020603050405020304" pitchFamily="18" charset="0"/>
            </a:endParaRPr>
          </a:p>
          <a:p>
            <a:pPr algn="just">
              <a:lnSpc>
                <a:spcPct val="106000"/>
              </a:lnSpc>
            </a:pPr>
            <a:r>
              <a:rPr lang="en-GB" sz="1800" b="1" kern="100"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Recommendation 8: </a:t>
            </a:r>
            <a:r>
              <a:rPr lang="en-GB" sz="1800" kern="100" dirty="0">
                <a:effectLst/>
                <a:latin typeface="Univers Light" panose="020B0403020202020204" pitchFamily="34" charset="0"/>
                <a:ea typeface="Calibri" panose="020F0502020204030204" pitchFamily="34" charset="0"/>
                <a:cs typeface="Times New Roman" panose="02020603050405020304" pitchFamily="18" charset="0"/>
              </a:rPr>
              <a:t>During the participant selection process, UNICEF should ensure all measures are put in place to ensure a transparent and well accepted procedure. </a:t>
            </a:r>
            <a:endParaRPr lang="en-AU" sz="1800" kern="100" dirty="0">
              <a:effectLst/>
              <a:latin typeface="Univers Light" panose="020B0403020202020204" pitchFamily="34" charset="0"/>
              <a:ea typeface="Calibri" panose="020F0502020204030204" pitchFamily="34" charset="0"/>
              <a:cs typeface="Times New Roman" panose="02020603050405020304" pitchFamily="18" charset="0"/>
            </a:endParaRPr>
          </a:p>
          <a:p>
            <a:pPr algn="just">
              <a:lnSpc>
                <a:spcPct val="106000"/>
              </a:lnSpc>
            </a:pPr>
            <a:r>
              <a:rPr lang="en-GB" sz="1800" b="1" kern="100"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Recommendation 9: </a:t>
            </a:r>
            <a:r>
              <a:rPr lang="en-GB" sz="1800" kern="100" dirty="0">
                <a:effectLst/>
                <a:latin typeface="Univers Light" panose="020B0403020202020204" pitchFamily="34" charset="0"/>
                <a:ea typeface="Calibri" panose="020F0502020204030204" pitchFamily="34" charset="0"/>
                <a:cs typeface="Times New Roman" panose="02020603050405020304" pitchFamily="18" charset="0"/>
              </a:rPr>
              <a:t>UNICEF should ensure that communication around the different CBA components is better disseminated:</a:t>
            </a:r>
            <a:r>
              <a:rPr lang="en-GB" sz="1800" b="1" kern="100" dirty="0">
                <a:effectLst/>
                <a:latin typeface="Univers Light" panose="020B0403020202020204" pitchFamily="34" charset="0"/>
                <a:ea typeface="Calibri" panose="020F0502020204030204" pitchFamily="34" charset="0"/>
                <a:cs typeface="Times New Roman" panose="02020603050405020304" pitchFamily="18" charset="0"/>
              </a:rPr>
              <a:t> </a:t>
            </a:r>
            <a:endParaRPr lang="en-AU" sz="1800" kern="100" dirty="0">
              <a:effectLst/>
              <a:latin typeface="Univers Light" panose="020B0403020202020204" pitchFamily="34" charset="0"/>
              <a:ea typeface="Calibri" panose="020F0502020204030204" pitchFamily="34" charset="0"/>
              <a:cs typeface="Times New Roman" panose="02020603050405020304" pitchFamily="18" charset="0"/>
            </a:endParaRPr>
          </a:p>
          <a:p>
            <a:pPr algn="just">
              <a:lnSpc>
                <a:spcPct val="106000"/>
              </a:lnSpc>
            </a:pPr>
            <a:r>
              <a:rPr lang="en-GB" sz="1800" b="1" kern="100" dirty="0">
                <a:solidFill>
                  <a:schemeClr val="accent1"/>
                </a:solidFill>
                <a:effectLst/>
                <a:latin typeface="Univers Light" panose="020B0403020202020204" pitchFamily="34" charset="0"/>
                <a:ea typeface="Calibri" panose="020F0502020204030204" pitchFamily="34" charset="0"/>
                <a:cs typeface="Times New Roman" panose="02020603050405020304" pitchFamily="18" charset="0"/>
              </a:rPr>
              <a:t>Recommendation 10: </a:t>
            </a:r>
            <a:r>
              <a:rPr lang="en-GB" sz="1800" kern="100" dirty="0">
                <a:effectLst/>
                <a:latin typeface="Univers Light" panose="020B0403020202020204" pitchFamily="34" charset="0"/>
                <a:ea typeface="Calibri" panose="020F0502020204030204" pitchFamily="34" charset="0"/>
                <a:cs typeface="Times New Roman" panose="02020603050405020304" pitchFamily="18" charset="0"/>
              </a:rPr>
              <a:t>The cost of transportation to the distribution points should not be borne by the participants. </a:t>
            </a:r>
            <a:endParaRPr lang="en-AU" sz="1800" kern="100" dirty="0">
              <a:effectLst/>
              <a:latin typeface="Univers Light" panose="020B0403020202020204" pitchFamily="34" charset="0"/>
              <a:ea typeface="Calibri" panose="020F0502020204030204" pitchFamily="34" charset="0"/>
              <a:cs typeface="Times New Roman" panose="02020603050405020304" pitchFamily="18" charset="0"/>
            </a:endParaRPr>
          </a:p>
          <a:p>
            <a:pPr algn="just">
              <a:lnSpc>
                <a:spcPct val="106000"/>
              </a:lnSpc>
            </a:pPr>
            <a:endParaRPr lang="en-AU" sz="1800" kern="100" dirty="0">
              <a:effectLst/>
              <a:latin typeface="Univers Light" panose="020B0403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8734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54C2-AE07-CC0B-AC6A-6A3F909F732B}"/>
              </a:ext>
            </a:extLst>
          </p:cNvPr>
          <p:cNvSpPr>
            <a:spLocks noGrp="1"/>
          </p:cNvSpPr>
          <p:nvPr>
            <p:ph type="title"/>
          </p:nvPr>
        </p:nvSpPr>
        <p:spPr/>
        <p:txBody>
          <a:bodyPr/>
          <a:lstStyle/>
          <a:p>
            <a:r>
              <a:rPr lang="en-AU" dirty="0">
                <a:latin typeface="Univers Light" panose="020B0403020202020204" pitchFamily="34" charset="0"/>
              </a:rPr>
              <a:t>Background and objectives</a:t>
            </a:r>
          </a:p>
        </p:txBody>
      </p:sp>
      <p:sp>
        <p:nvSpPr>
          <p:cNvPr id="3" name="Content Placeholder 2">
            <a:extLst>
              <a:ext uri="{FF2B5EF4-FFF2-40B4-BE49-F238E27FC236}">
                <a16:creationId xmlns:a16="http://schemas.microsoft.com/office/drawing/2014/main" id="{993F4A9F-199A-C48E-9CC7-1820350BF17F}"/>
              </a:ext>
            </a:extLst>
          </p:cNvPr>
          <p:cNvSpPr>
            <a:spLocks noGrp="1"/>
          </p:cNvSpPr>
          <p:nvPr>
            <p:ph idx="1"/>
          </p:nvPr>
        </p:nvSpPr>
        <p:spPr/>
        <p:txBody>
          <a:bodyPr/>
          <a:lstStyle/>
          <a:p>
            <a:r>
              <a:rPr lang="en-AU" b="1" dirty="0">
                <a:latin typeface="Univers Light" panose="020B0403020202020204" pitchFamily="34" charset="0"/>
              </a:rPr>
              <a:t>Background</a:t>
            </a:r>
          </a:p>
          <a:p>
            <a:pPr marL="0" indent="0">
              <a:buNone/>
            </a:pPr>
            <a:r>
              <a:rPr lang="en-AU" dirty="0">
                <a:latin typeface="Univers Light" panose="020B0403020202020204" pitchFamily="34" charset="0"/>
              </a:rPr>
              <a:t>The Afghanistan Country Office (ACO) began the cash programme in 2020 with </a:t>
            </a:r>
            <a:r>
              <a:rPr lang="en-AU" dirty="0">
                <a:solidFill>
                  <a:schemeClr val="accent1"/>
                </a:solidFill>
                <a:latin typeface="Univers Light" panose="020B0403020202020204" pitchFamily="34" charset="0"/>
              </a:rPr>
              <a:t>exponential growth </a:t>
            </a:r>
            <a:r>
              <a:rPr lang="en-AU" dirty="0">
                <a:latin typeface="Univers Light" panose="020B0403020202020204" pitchFamily="34" charset="0"/>
              </a:rPr>
              <a:t>in participant caseload since then. Operations are conducted in a </a:t>
            </a:r>
            <a:r>
              <a:rPr lang="en-AU" dirty="0">
                <a:solidFill>
                  <a:schemeClr val="accent1"/>
                </a:solidFill>
                <a:latin typeface="Univers Light" panose="020B0403020202020204" pitchFamily="34" charset="0"/>
              </a:rPr>
              <a:t>highly complex and fragile context</a:t>
            </a:r>
            <a:r>
              <a:rPr lang="en-AU" dirty="0">
                <a:latin typeface="Univers Light" panose="020B0403020202020204" pitchFamily="34" charset="0"/>
              </a:rPr>
              <a:t>, made more challenging by the non-formalized relations with the Taliban as the de facto authority (</a:t>
            </a:r>
            <a:r>
              <a:rPr lang="en-AU" dirty="0" err="1">
                <a:latin typeface="Univers Light" panose="020B0403020202020204" pitchFamily="34" charset="0"/>
              </a:rPr>
              <a:t>DfA</a:t>
            </a:r>
            <a:r>
              <a:rPr lang="en-AU" dirty="0">
                <a:latin typeface="Univers Light" panose="020B0403020202020204" pitchFamily="34" charset="0"/>
              </a:rPr>
              <a:t>). </a:t>
            </a:r>
          </a:p>
          <a:p>
            <a:r>
              <a:rPr lang="en-AU" b="1" dirty="0">
                <a:latin typeface="Univers Light" panose="020B0403020202020204" pitchFamily="34" charset="0"/>
              </a:rPr>
              <a:t>Objectives</a:t>
            </a:r>
          </a:p>
          <a:p>
            <a:pPr marL="0" indent="0">
              <a:buNone/>
            </a:pPr>
            <a:r>
              <a:rPr lang="en-AU" dirty="0">
                <a:latin typeface="Univers Light" panose="020B0403020202020204" pitchFamily="34" charset="0"/>
              </a:rPr>
              <a:t>The evaluation was commissioned by the ACO to review partnerships, coordination and monitoring for </a:t>
            </a:r>
            <a:r>
              <a:rPr lang="en-AU" dirty="0">
                <a:solidFill>
                  <a:schemeClr val="accent1"/>
                </a:solidFill>
                <a:latin typeface="Univers Light" panose="020B0403020202020204" pitchFamily="34" charset="0"/>
              </a:rPr>
              <a:t>effective delivery</a:t>
            </a:r>
            <a:r>
              <a:rPr lang="en-AU" dirty="0">
                <a:latin typeface="Univers Light" panose="020B0403020202020204" pitchFamily="34" charset="0"/>
              </a:rPr>
              <a:t>, </a:t>
            </a:r>
            <a:r>
              <a:rPr lang="en-AU" dirty="0">
                <a:solidFill>
                  <a:schemeClr val="accent1"/>
                </a:solidFill>
                <a:latin typeface="Univers Light" panose="020B0403020202020204" pitchFamily="34" charset="0"/>
              </a:rPr>
              <a:t>guide the expansion of UNICEF CBA </a:t>
            </a:r>
            <a:r>
              <a:rPr lang="en-AU" dirty="0">
                <a:latin typeface="Univers Light" panose="020B0403020202020204" pitchFamily="34" charset="0"/>
              </a:rPr>
              <a:t>and draw </a:t>
            </a:r>
            <a:r>
              <a:rPr lang="en-AU" dirty="0">
                <a:solidFill>
                  <a:schemeClr val="accent1"/>
                </a:solidFill>
                <a:latin typeface="Univers Light" panose="020B0403020202020204" pitchFamily="34" charset="0"/>
              </a:rPr>
              <a:t>lessons learned for the eventual support of the nascent social protection system</a:t>
            </a:r>
            <a:r>
              <a:rPr lang="en-AU" dirty="0">
                <a:latin typeface="Univers Light" panose="020B0403020202020204" pitchFamily="34" charset="0"/>
              </a:rPr>
              <a:t>.</a:t>
            </a:r>
          </a:p>
        </p:txBody>
      </p:sp>
    </p:spTree>
    <p:extLst>
      <p:ext uri="{BB962C8B-B14F-4D97-AF65-F5344CB8AC3E}">
        <p14:creationId xmlns:p14="http://schemas.microsoft.com/office/powerpoint/2010/main" val="416217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54C2-AE07-CC0B-AC6A-6A3F909F732B}"/>
              </a:ext>
            </a:extLst>
          </p:cNvPr>
          <p:cNvSpPr>
            <a:spLocks noGrp="1"/>
          </p:cNvSpPr>
          <p:nvPr>
            <p:ph type="title"/>
          </p:nvPr>
        </p:nvSpPr>
        <p:spPr/>
        <p:txBody>
          <a:bodyPr/>
          <a:lstStyle/>
          <a:p>
            <a:r>
              <a:rPr lang="en-AU" dirty="0">
                <a:latin typeface="Univers Light" panose="020B0403020202020204" pitchFamily="34" charset="0"/>
              </a:rPr>
              <a:t>ACO cash programme</a:t>
            </a:r>
          </a:p>
        </p:txBody>
      </p:sp>
      <p:graphicFrame>
        <p:nvGraphicFramePr>
          <p:cNvPr id="6" name="Content Placeholder 5">
            <a:extLst>
              <a:ext uri="{FF2B5EF4-FFF2-40B4-BE49-F238E27FC236}">
                <a16:creationId xmlns:a16="http://schemas.microsoft.com/office/drawing/2014/main" id="{79178390-5069-5B40-C679-847BB1463BAB}"/>
              </a:ext>
            </a:extLst>
          </p:cNvPr>
          <p:cNvGraphicFramePr>
            <a:graphicFrameLocks noGrp="1"/>
          </p:cNvGraphicFramePr>
          <p:nvPr>
            <p:ph idx="1"/>
            <p:extLst>
              <p:ext uri="{D42A27DB-BD31-4B8C-83A1-F6EECF244321}">
                <p14:modId xmlns:p14="http://schemas.microsoft.com/office/powerpoint/2010/main" val="1009862070"/>
              </p:ext>
            </p:extLst>
          </p:nvPr>
        </p:nvGraphicFramePr>
        <p:xfrm>
          <a:off x="3868738" y="863601"/>
          <a:ext cx="7360916" cy="43453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Box 2">
            <a:extLst>
              <a:ext uri="{FF2B5EF4-FFF2-40B4-BE49-F238E27FC236}">
                <a16:creationId xmlns:a16="http://schemas.microsoft.com/office/drawing/2014/main" id="{15F3B121-09D6-47A9-3514-8BBF73DEA9F9}"/>
              </a:ext>
            </a:extLst>
          </p:cNvPr>
          <p:cNvSpPr txBox="1">
            <a:spLocks noChangeArrowheads="1"/>
          </p:cNvSpPr>
          <p:nvPr/>
        </p:nvSpPr>
        <p:spPr bwMode="auto">
          <a:xfrm>
            <a:off x="3999857" y="5363784"/>
            <a:ext cx="7098678" cy="525743"/>
          </a:xfrm>
          <a:prstGeom prst="rect">
            <a:avLst/>
          </a:prstGeom>
          <a:solidFill>
            <a:srgbClr val="FFC000"/>
          </a:solidFill>
          <a:ln w="9525">
            <a:noFill/>
            <a:miter lim="800000"/>
            <a:headEnd/>
            <a:tailEnd/>
          </a:ln>
        </p:spPr>
        <p:txBody>
          <a:bodyPr rot="0" vert="horz" wrap="square" lIns="91440" tIns="45720" rIns="91440" bIns="45720" anchor="t" anchorCtr="0">
            <a:noAutofit/>
          </a:bodyPr>
          <a:lstStyle/>
          <a:p>
            <a:pPr algn="just">
              <a:lnSpc>
                <a:spcPct val="100000"/>
              </a:lnSpc>
              <a:spcBef>
                <a:spcPts val="0"/>
              </a:spcBef>
              <a:buClr>
                <a:srgbClr val="000000"/>
              </a:buClr>
            </a:pPr>
            <a:r>
              <a:rPr lang="en-GB" sz="1200" b="1" kern="100" dirty="0">
                <a:solidFill>
                  <a:srgbClr val="000000"/>
                </a:solidFill>
                <a:latin typeface="Univers Light" panose="020B0403020202020204" pitchFamily="34" charset="0"/>
                <a:ea typeface="Calibri" panose="020F0502020204030204" pitchFamily="34" charset="0"/>
                <a:cs typeface="Times New Roman" panose="02020603050405020304" pitchFamily="18" charset="0"/>
                <a:sym typeface="Arial"/>
              </a:rPr>
              <a:t>Gender-sensitive processes </a:t>
            </a:r>
            <a:r>
              <a:rPr lang="en-GB" sz="1200" kern="100" dirty="0">
                <a:solidFill>
                  <a:srgbClr val="000000"/>
                </a:solidFill>
                <a:latin typeface="Univers Light" panose="020B0403020202020204" pitchFamily="34" charset="0"/>
                <a:ea typeface="Calibri" panose="020F0502020204030204" pitchFamily="34" charset="0"/>
                <a:cs typeface="Times New Roman" panose="02020603050405020304" pitchFamily="18" charset="0"/>
                <a:sym typeface="Arial"/>
              </a:rPr>
              <a:t>and </a:t>
            </a:r>
            <a:r>
              <a:rPr lang="en-GB" sz="1200" b="1" kern="100" dirty="0">
                <a:solidFill>
                  <a:srgbClr val="000000"/>
                </a:solidFill>
                <a:latin typeface="Univers Light" panose="020B0403020202020204" pitchFamily="34" charset="0"/>
                <a:ea typeface="Calibri" panose="020F0502020204030204" pitchFamily="34" charset="0"/>
                <a:cs typeface="Times New Roman" panose="02020603050405020304" pitchFamily="18" charset="0"/>
                <a:sym typeface="Arial"/>
              </a:rPr>
              <a:t>social behaviour change activities </a:t>
            </a:r>
            <a:r>
              <a:rPr lang="en-GB" sz="1200" kern="100" dirty="0">
                <a:solidFill>
                  <a:srgbClr val="000000"/>
                </a:solidFill>
                <a:latin typeface="Univers Light" panose="020B0403020202020204" pitchFamily="34" charset="0"/>
                <a:ea typeface="Calibri" panose="020F0502020204030204" pitchFamily="34" charset="0"/>
                <a:cs typeface="Times New Roman" panose="02020603050405020304" pitchFamily="18" charset="0"/>
                <a:sym typeface="Arial"/>
              </a:rPr>
              <a:t>to be incorporated into all cash interventions.</a:t>
            </a:r>
            <a:endParaRPr lang="en-AU" sz="1200" kern="100" dirty="0">
              <a:solidFill>
                <a:srgbClr val="000000"/>
              </a:solidFill>
              <a:latin typeface="Univers Light" panose="020B0403020202020204" pitchFamily="34" charset="0"/>
              <a:ea typeface="Calibri" panose="020F0502020204030204" pitchFamily="34" charset="0"/>
              <a:cs typeface="Times New Roman" panose="02020603050405020304" pitchFamily="18" charset="0"/>
              <a:sym typeface="Arial"/>
            </a:endParaRPr>
          </a:p>
          <a:p>
            <a:r>
              <a:rPr lang="en-GB" sz="1200" kern="100" dirty="0">
                <a:effectLst/>
                <a:latin typeface="Univers Light" panose="020B0403020202020204" pitchFamily="34" charset="0"/>
                <a:ea typeface="Calibri" panose="020F0502020204030204" pitchFamily="34" charset="0"/>
                <a:cs typeface="Times New Roman" panose="02020603050405020304" pitchFamily="18" charset="0"/>
              </a:rPr>
              <a:t> </a:t>
            </a:r>
            <a:endParaRPr lang="en-AU" sz="1200" kern="100" dirty="0">
              <a:effectLst/>
              <a:latin typeface="Univers Light" panose="020B0403020202020204" pitchFamily="34" charset="0"/>
              <a:ea typeface="Calibri" panose="020F0502020204030204" pitchFamily="34" charset="0"/>
              <a:cs typeface="Times New Roman" panose="02020603050405020304" pitchFamily="18" charset="0"/>
            </a:endParaRPr>
          </a:p>
        </p:txBody>
      </p:sp>
      <p:sp>
        <p:nvSpPr>
          <p:cNvPr id="8" name="Text Box 2">
            <a:extLst>
              <a:ext uri="{FF2B5EF4-FFF2-40B4-BE49-F238E27FC236}">
                <a16:creationId xmlns:a16="http://schemas.microsoft.com/office/drawing/2014/main" id="{4AE0674B-2008-1901-7170-B3EC0F348F7A}"/>
              </a:ext>
            </a:extLst>
          </p:cNvPr>
          <p:cNvSpPr txBox="1">
            <a:spLocks noChangeArrowheads="1"/>
          </p:cNvSpPr>
          <p:nvPr/>
        </p:nvSpPr>
        <p:spPr bwMode="auto">
          <a:xfrm>
            <a:off x="3999857" y="6044312"/>
            <a:ext cx="7098678" cy="525743"/>
          </a:xfrm>
          <a:prstGeom prst="rect">
            <a:avLst/>
          </a:prstGeom>
          <a:solidFill>
            <a:srgbClr val="FFC000"/>
          </a:solidFill>
          <a:ln w="9525">
            <a:noFill/>
            <a:miter lim="800000"/>
            <a:headEnd/>
            <a:tailEnd/>
          </a:ln>
        </p:spPr>
        <p:txBody>
          <a:bodyPr rot="0" vert="horz" wrap="square" lIns="91440" tIns="45720" rIns="91440" bIns="45720" anchor="t" anchorCtr="0">
            <a:noAutofit/>
          </a:bodyPr>
          <a:lstStyle/>
          <a:p>
            <a:pPr algn="just"/>
            <a:r>
              <a:rPr lang="en-GB" sz="1200" b="1" kern="100" dirty="0">
                <a:effectLst/>
                <a:latin typeface="Univers Light" panose="020B0403020202020204" pitchFamily="34" charset="0"/>
                <a:ea typeface="Calibri" panose="020F0502020204030204" pitchFamily="34" charset="0"/>
                <a:cs typeface="Times New Roman" panose="02020603050405020304" pitchFamily="18" charset="0"/>
              </a:rPr>
              <a:t>Evidence generation and learning </a:t>
            </a:r>
            <a:r>
              <a:rPr lang="en-GB" sz="1200" kern="100" dirty="0">
                <a:effectLst/>
                <a:latin typeface="Univers Light" panose="020B0403020202020204" pitchFamily="34" charset="0"/>
                <a:ea typeface="Calibri" panose="020F0502020204030204" pitchFamily="34" charset="0"/>
                <a:cs typeface="Times New Roman" panose="02020603050405020304" pitchFamily="18" charset="0"/>
              </a:rPr>
              <a:t>to enable replication in similar contexts and use in building the national social protection system.</a:t>
            </a:r>
            <a:endParaRPr lang="en-AU" sz="1200" kern="100" dirty="0">
              <a:effectLst/>
              <a:latin typeface="Univers Light" panose="020B0403020202020204" pitchFamily="34" charset="0"/>
              <a:ea typeface="Calibri" panose="020F0502020204030204" pitchFamily="34" charset="0"/>
              <a:cs typeface="Times New Roman" panose="02020603050405020304" pitchFamily="18" charset="0"/>
            </a:endParaRPr>
          </a:p>
          <a:p>
            <a:r>
              <a:rPr lang="en-GB" sz="1200" kern="100" dirty="0">
                <a:effectLst/>
                <a:latin typeface="Univers Light" panose="020B0403020202020204" pitchFamily="34" charset="0"/>
                <a:ea typeface="Calibri" panose="020F0502020204030204" pitchFamily="34" charset="0"/>
                <a:cs typeface="Times New Roman" panose="02020603050405020304" pitchFamily="18" charset="0"/>
              </a:rPr>
              <a:t> </a:t>
            </a:r>
            <a:endParaRPr lang="en-AU" sz="1200" kern="100" dirty="0">
              <a:effectLst/>
              <a:latin typeface="Univers Light" panose="020B0403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62593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81577AD-DA5F-48B3-8FB9-5199BA9EE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5350"/>
            <a:ext cx="4642228" cy="5330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AU"/>
          </a:p>
        </p:txBody>
      </p:sp>
      <p:sp>
        <p:nvSpPr>
          <p:cNvPr id="3" name="Content Placeholder 2">
            <a:extLst>
              <a:ext uri="{FF2B5EF4-FFF2-40B4-BE49-F238E27FC236}">
                <a16:creationId xmlns:a16="http://schemas.microsoft.com/office/drawing/2014/main" id="{30B7151D-64F4-BE03-E876-853B8DABB0EB}"/>
              </a:ext>
            </a:extLst>
          </p:cNvPr>
          <p:cNvSpPr>
            <a:spLocks noGrp="1"/>
          </p:cNvSpPr>
          <p:nvPr>
            <p:ph idx="1"/>
          </p:nvPr>
        </p:nvSpPr>
        <p:spPr>
          <a:xfrm>
            <a:off x="211434" y="953047"/>
            <a:ext cx="4102165" cy="5139603"/>
          </a:xfrm>
        </p:spPr>
        <p:txBody>
          <a:bodyPr anchor="t">
            <a:normAutofit fontScale="47500" lnSpcReduction="20000"/>
          </a:bodyPr>
          <a:lstStyle/>
          <a:p>
            <a:r>
              <a:rPr lang="en-AU" sz="2900" dirty="0">
                <a:solidFill>
                  <a:schemeClr val="bg1"/>
                </a:solidFill>
                <a:latin typeface="Univers Light" panose="020B0403020202020204" pitchFamily="34" charset="0"/>
              </a:rPr>
              <a:t>Theory-based evaluation utilising a reconstructed Theory of Change as the analytical framework. Mixed methods data collection involved a household survey (868 HHs), key informant interviews (84), focus group discussions with men (14 FGDs) and in-depth interviews with women (44) and a literature review.</a:t>
            </a:r>
          </a:p>
          <a:p>
            <a:r>
              <a:rPr lang="en-AU" sz="2900" dirty="0">
                <a:solidFill>
                  <a:schemeClr val="bg1"/>
                </a:solidFill>
                <a:latin typeface="Univers Light" panose="020B0403020202020204" pitchFamily="34" charset="0"/>
              </a:rPr>
              <a:t>The evaluation covered all CBA programmes in the 20 provinces designed and implemented since 2020. </a:t>
            </a:r>
            <a:r>
              <a:rPr lang="en-GB" sz="2900" kern="100" dirty="0">
                <a:solidFill>
                  <a:schemeClr val="bg1"/>
                </a:solidFill>
                <a:effectLst/>
                <a:latin typeface="Univers Light" panose="020B0403020202020204" pitchFamily="34" charset="0"/>
                <a:ea typeface="Calibri" panose="020F0502020204030204" pitchFamily="34" charset="0"/>
                <a:cs typeface="Arial" panose="020B0604020202020204" pitchFamily="34" charset="0"/>
              </a:rPr>
              <a:t>included thematic focus areas aligned with CBA programme objectives including health, education, nutrition, child protection, social protection and humanitarian response. Additionally, the evaluation sought to assess CBA programme alignment with accountability to affected populations commitments and human rights and gender elements.</a:t>
            </a:r>
          </a:p>
          <a:p>
            <a:r>
              <a:rPr lang="en-GB" sz="2900" dirty="0">
                <a:solidFill>
                  <a:schemeClr val="bg1"/>
                </a:solidFill>
                <a:effectLst/>
                <a:latin typeface="Univers Light" panose="020B0403020202020204" pitchFamily="34" charset="0"/>
                <a:ea typeface="Calibri" panose="020F0502020204030204" pitchFamily="34" charset="0"/>
                <a:cs typeface="Times New Roman" panose="02020603050405020304" pitchFamily="18" charset="0"/>
              </a:rPr>
              <a:t>The combination of a lack of clarity on design objectives, restrictions on primary data collection and limited availability of up-to-date secondary data were important limitations which impacted the evaluation. While the ET sought to overcome these challenges, they presented evaluability challenges for most criteria and specifically for assessing relevance and effectiveness as well as Human Rights (HR) and Gender Equity and Women’s Empowerment GEWE as a cross-cutting issue.</a:t>
            </a:r>
            <a:endParaRPr lang="en-AU" sz="2900" kern="100" dirty="0">
              <a:solidFill>
                <a:schemeClr val="bg1"/>
              </a:solidFill>
              <a:effectLst/>
              <a:latin typeface="Univers Light" panose="020B0403020202020204" pitchFamily="34" charset="0"/>
              <a:ea typeface="Calibri" panose="020F0502020204030204" pitchFamily="34" charset="0"/>
              <a:cs typeface="Arial" panose="020B0604020202020204" pitchFamily="34" charset="0"/>
            </a:endParaRPr>
          </a:p>
          <a:p>
            <a:endParaRPr lang="en-AU" sz="1100" dirty="0">
              <a:solidFill>
                <a:srgbClr val="FFFFFF"/>
              </a:solidFill>
              <a:latin typeface="Univers Light" panose="020B0403020202020204" pitchFamily="34" charset="0"/>
            </a:endParaRPr>
          </a:p>
        </p:txBody>
      </p:sp>
      <p:grpSp>
        <p:nvGrpSpPr>
          <p:cNvPr id="4" name="Group 3">
            <a:extLst>
              <a:ext uri="{FF2B5EF4-FFF2-40B4-BE49-F238E27FC236}">
                <a16:creationId xmlns:a16="http://schemas.microsoft.com/office/drawing/2014/main" id="{77DB02D3-F386-8513-DD91-80A7F64D2F00}"/>
              </a:ext>
            </a:extLst>
          </p:cNvPr>
          <p:cNvGrpSpPr/>
          <p:nvPr/>
        </p:nvGrpSpPr>
        <p:grpSpPr>
          <a:xfrm>
            <a:off x="4931477" y="1428108"/>
            <a:ext cx="6399752" cy="4476464"/>
            <a:chOff x="0" y="0"/>
            <a:chExt cx="5727700" cy="3211195"/>
          </a:xfrm>
        </p:grpSpPr>
        <p:cxnSp>
          <p:nvCxnSpPr>
            <p:cNvPr id="5" name="Straight Arrow Connector 4">
              <a:extLst>
                <a:ext uri="{FF2B5EF4-FFF2-40B4-BE49-F238E27FC236}">
                  <a16:creationId xmlns:a16="http://schemas.microsoft.com/office/drawing/2014/main" id="{F5260289-985B-B287-A790-558F7271CE69}"/>
                </a:ext>
              </a:extLst>
            </p:cNvPr>
            <p:cNvCxnSpPr/>
            <p:nvPr/>
          </p:nvCxnSpPr>
          <p:spPr>
            <a:xfrm flipH="1">
              <a:off x="2565400" y="152400"/>
              <a:ext cx="469900" cy="127000"/>
            </a:xfrm>
            <a:prstGeom prst="straightConnector1">
              <a:avLst/>
            </a:prstGeom>
            <a:ln w="3175">
              <a:solidFill>
                <a:srgbClr val="0070C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6" name="Picture 5" descr="Une image contenant carte&#10;&#10;Description générée automatiquement">
              <a:extLst>
                <a:ext uri="{FF2B5EF4-FFF2-40B4-BE49-F238E27FC236}">
                  <a16:creationId xmlns:a16="http://schemas.microsoft.com/office/drawing/2014/main" id="{27C66B3F-06BF-D243-3F1A-C45BDE138B5B}"/>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51000"/>
                      </a14:imgEffect>
                      <a14:imgEffect>
                        <a14:brightnessContrast contrast="37000"/>
                      </a14:imgEffect>
                    </a14:imgLayer>
                  </a14:imgProps>
                </a:ext>
                <a:ext uri="{28A0092B-C50C-407E-A947-70E740481C1C}">
                  <a14:useLocalDpi xmlns:a14="http://schemas.microsoft.com/office/drawing/2010/main" val="0"/>
                </a:ext>
              </a:extLst>
            </a:blip>
            <a:srcRect/>
            <a:stretch>
              <a:fillRect/>
            </a:stretch>
          </p:blipFill>
          <p:spPr bwMode="auto">
            <a:xfrm>
              <a:off x="0" y="0"/>
              <a:ext cx="5727700" cy="3211195"/>
            </a:xfrm>
            <a:prstGeom prst="rect">
              <a:avLst/>
            </a:prstGeom>
            <a:noFill/>
          </p:spPr>
        </p:pic>
      </p:grpSp>
      <p:sp>
        <p:nvSpPr>
          <p:cNvPr id="7" name="TextBox 6">
            <a:extLst>
              <a:ext uri="{FF2B5EF4-FFF2-40B4-BE49-F238E27FC236}">
                <a16:creationId xmlns:a16="http://schemas.microsoft.com/office/drawing/2014/main" id="{86638A0E-BCC0-0B6B-0AAB-9BDEA4A04A89}"/>
              </a:ext>
            </a:extLst>
          </p:cNvPr>
          <p:cNvSpPr txBox="1"/>
          <p:nvPr/>
        </p:nvSpPr>
        <p:spPr>
          <a:xfrm>
            <a:off x="0" y="38725"/>
            <a:ext cx="12192000" cy="723275"/>
          </a:xfrm>
          <a:prstGeom prst="rect">
            <a:avLst/>
          </a:prstGeom>
          <a:solidFill>
            <a:schemeClr val="accent3"/>
          </a:solidFill>
        </p:spPr>
        <p:txBody>
          <a:bodyPr wrap="square" rtlCol="0">
            <a:spAutoFit/>
          </a:bodyPr>
          <a:lstStyle/>
          <a:p>
            <a:pPr algn="ctr">
              <a:spcBef>
                <a:spcPts val="600"/>
              </a:spcBef>
              <a:spcAft>
                <a:spcPts val="600"/>
              </a:spcAft>
            </a:pPr>
            <a:r>
              <a:rPr lang="en-US" sz="4100" b="1" dirty="0">
                <a:latin typeface="Univers Light" panose="020B0403020202020204" pitchFamily="34" charset="0"/>
              </a:rPr>
              <a:t>Scope and approach</a:t>
            </a:r>
          </a:p>
        </p:txBody>
      </p:sp>
    </p:spTree>
    <p:extLst>
      <p:ext uri="{BB962C8B-B14F-4D97-AF65-F5344CB8AC3E}">
        <p14:creationId xmlns:p14="http://schemas.microsoft.com/office/powerpoint/2010/main" val="938971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67EBBF-30F4-1A28-D744-32C90682D2D7}"/>
              </a:ext>
            </a:extLst>
          </p:cNvPr>
          <p:cNvSpPr>
            <a:spLocks noGrp="1"/>
          </p:cNvSpPr>
          <p:nvPr>
            <p:ph type="ctrTitle"/>
          </p:nvPr>
        </p:nvSpPr>
        <p:spPr/>
        <p:txBody>
          <a:bodyPr/>
          <a:lstStyle/>
          <a:p>
            <a:r>
              <a:rPr lang="en-AU" dirty="0"/>
              <a:t>Evaluation findings</a:t>
            </a:r>
          </a:p>
        </p:txBody>
      </p:sp>
    </p:spTree>
    <p:extLst>
      <p:ext uri="{BB962C8B-B14F-4D97-AF65-F5344CB8AC3E}">
        <p14:creationId xmlns:p14="http://schemas.microsoft.com/office/powerpoint/2010/main" val="2364382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0C34D-7275-5A8E-376F-B7CC47026CA5}"/>
              </a:ext>
            </a:extLst>
          </p:cNvPr>
          <p:cNvSpPr>
            <a:spLocks noGrp="1"/>
          </p:cNvSpPr>
          <p:nvPr>
            <p:ph type="title" idx="4294967295"/>
          </p:nvPr>
        </p:nvSpPr>
        <p:spPr>
          <a:xfrm rot="16200000">
            <a:off x="0" y="773113"/>
            <a:ext cx="4419600" cy="4602162"/>
          </a:xfrm>
        </p:spPr>
        <p:txBody>
          <a:bodyPr/>
          <a:lstStyle/>
          <a:p>
            <a:r>
              <a:rPr lang="en-AU" dirty="0"/>
              <a:t>Relevance (EQ1-4)</a:t>
            </a:r>
          </a:p>
        </p:txBody>
      </p:sp>
      <p:graphicFrame>
        <p:nvGraphicFramePr>
          <p:cNvPr id="4" name="Diagram 3">
            <a:extLst>
              <a:ext uri="{FF2B5EF4-FFF2-40B4-BE49-F238E27FC236}">
                <a16:creationId xmlns:a16="http://schemas.microsoft.com/office/drawing/2014/main" id="{A315A18D-BD96-ADDC-96A8-9A0EA7E3121D}"/>
              </a:ext>
            </a:extLst>
          </p:cNvPr>
          <p:cNvGraphicFramePr/>
          <p:nvPr>
            <p:extLst>
              <p:ext uri="{D42A27DB-BD31-4B8C-83A1-F6EECF244321}">
                <p14:modId xmlns:p14="http://schemas.microsoft.com/office/powerpoint/2010/main" val="1674481969"/>
              </p:ext>
            </p:extLst>
          </p:nvPr>
        </p:nvGraphicFramePr>
        <p:xfrm>
          <a:off x="2030273" y="274320"/>
          <a:ext cx="10161728" cy="6309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66D0CDEB-49EF-9DA0-1D02-76716254FEAD}"/>
              </a:ext>
            </a:extLst>
          </p:cNvPr>
          <p:cNvSpPr txBox="1"/>
          <p:nvPr/>
        </p:nvSpPr>
        <p:spPr>
          <a:xfrm rot="16200000">
            <a:off x="-2459504" y="2459504"/>
            <a:ext cx="6858000" cy="1938992"/>
          </a:xfrm>
          <a:prstGeom prst="rect">
            <a:avLst/>
          </a:prstGeom>
          <a:solidFill>
            <a:schemeClr val="accent3"/>
          </a:solidFill>
        </p:spPr>
        <p:txBody>
          <a:bodyPr wrap="square" rtlCol="0">
            <a:spAutoFit/>
          </a:bodyPr>
          <a:lstStyle/>
          <a:p>
            <a:pPr algn="ctr"/>
            <a:endParaRPr lang="en-AU" sz="4000" dirty="0">
              <a:latin typeface="Univers Light" panose="020B0403020202020204" pitchFamily="34" charset="0"/>
            </a:endParaRPr>
          </a:p>
          <a:p>
            <a:pPr algn="ctr"/>
            <a:r>
              <a:rPr lang="en-AU" sz="4000" b="1" dirty="0">
                <a:latin typeface="Univers Light" panose="020B0403020202020204" pitchFamily="34" charset="0"/>
              </a:rPr>
              <a:t>Relevance (EQ1-4)</a:t>
            </a:r>
          </a:p>
          <a:p>
            <a:pPr algn="ctr"/>
            <a:endParaRPr lang="en-AU" sz="4000" dirty="0">
              <a:latin typeface="Univers Light" panose="020B0403020202020204" pitchFamily="34" charset="0"/>
            </a:endParaRPr>
          </a:p>
        </p:txBody>
      </p:sp>
    </p:spTree>
    <p:extLst>
      <p:ext uri="{BB962C8B-B14F-4D97-AF65-F5344CB8AC3E}">
        <p14:creationId xmlns:p14="http://schemas.microsoft.com/office/powerpoint/2010/main" val="1702486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0C34D-7275-5A8E-376F-B7CC47026CA5}"/>
              </a:ext>
            </a:extLst>
          </p:cNvPr>
          <p:cNvSpPr>
            <a:spLocks noGrp="1"/>
          </p:cNvSpPr>
          <p:nvPr>
            <p:ph type="title" idx="4294967295"/>
          </p:nvPr>
        </p:nvSpPr>
        <p:spPr>
          <a:xfrm rot="16200000">
            <a:off x="0" y="773113"/>
            <a:ext cx="4419600" cy="4602162"/>
          </a:xfrm>
        </p:spPr>
        <p:txBody>
          <a:bodyPr/>
          <a:lstStyle/>
          <a:p>
            <a:r>
              <a:rPr lang="en-AU" dirty="0"/>
              <a:t>Relevance (EQ1-4)</a:t>
            </a:r>
          </a:p>
        </p:txBody>
      </p:sp>
      <p:sp>
        <p:nvSpPr>
          <p:cNvPr id="5" name="TextBox 4">
            <a:extLst>
              <a:ext uri="{FF2B5EF4-FFF2-40B4-BE49-F238E27FC236}">
                <a16:creationId xmlns:a16="http://schemas.microsoft.com/office/drawing/2014/main" id="{66D0CDEB-49EF-9DA0-1D02-76716254FEAD}"/>
              </a:ext>
            </a:extLst>
          </p:cNvPr>
          <p:cNvSpPr txBox="1"/>
          <p:nvPr/>
        </p:nvSpPr>
        <p:spPr>
          <a:xfrm rot="16200000">
            <a:off x="-2459504" y="2459504"/>
            <a:ext cx="6858000" cy="1938992"/>
          </a:xfrm>
          <a:prstGeom prst="rect">
            <a:avLst/>
          </a:prstGeom>
          <a:solidFill>
            <a:schemeClr val="accent3"/>
          </a:solidFill>
        </p:spPr>
        <p:txBody>
          <a:bodyPr wrap="square" rtlCol="0">
            <a:spAutoFit/>
          </a:bodyPr>
          <a:lstStyle/>
          <a:p>
            <a:pPr algn="ctr"/>
            <a:endParaRPr lang="en-AU" sz="4000" dirty="0">
              <a:latin typeface="Univers Light" panose="020B0403020202020204" pitchFamily="34" charset="0"/>
            </a:endParaRPr>
          </a:p>
          <a:p>
            <a:pPr algn="ctr"/>
            <a:r>
              <a:rPr lang="en-AU" sz="4000" b="1" dirty="0">
                <a:latin typeface="Univers Light" panose="020B0403020202020204" pitchFamily="34" charset="0"/>
              </a:rPr>
              <a:t>Relevance (EQ1-4)</a:t>
            </a:r>
          </a:p>
          <a:p>
            <a:pPr algn="ctr"/>
            <a:endParaRPr lang="en-AU" sz="4000" dirty="0">
              <a:latin typeface="Univers Light" panose="020B0403020202020204" pitchFamily="34" charset="0"/>
            </a:endParaRPr>
          </a:p>
        </p:txBody>
      </p:sp>
      <p:graphicFrame>
        <p:nvGraphicFramePr>
          <p:cNvPr id="3" name="Diagram 2">
            <a:extLst>
              <a:ext uri="{FF2B5EF4-FFF2-40B4-BE49-F238E27FC236}">
                <a16:creationId xmlns:a16="http://schemas.microsoft.com/office/drawing/2014/main" id="{8E5EA738-1F18-945D-6CC8-179BE947357C}"/>
              </a:ext>
            </a:extLst>
          </p:cNvPr>
          <p:cNvGraphicFramePr/>
          <p:nvPr>
            <p:extLst>
              <p:ext uri="{D42A27DB-BD31-4B8C-83A1-F6EECF244321}">
                <p14:modId xmlns:p14="http://schemas.microsoft.com/office/powerpoint/2010/main" val="1199140028"/>
              </p:ext>
            </p:extLst>
          </p:nvPr>
        </p:nvGraphicFramePr>
        <p:xfrm>
          <a:off x="2030273" y="142240"/>
          <a:ext cx="10161727" cy="6543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4351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0C34D-7275-5A8E-376F-B7CC47026CA5}"/>
              </a:ext>
            </a:extLst>
          </p:cNvPr>
          <p:cNvSpPr>
            <a:spLocks noGrp="1"/>
          </p:cNvSpPr>
          <p:nvPr>
            <p:ph type="title" idx="4294967295"/>
          </p:nvPr>
        </p:nvSpPr>
        <p:spPr>
          <a:xfrm rot="16200000">
            <a:off x="0" y="773113"/>
            <a:ext cx="4419600" cy="4602162"/>
          </a:xfrm>
        </p:spPr>
        <p:txBody>
          <a:bodyPr/>
          <a:lstStyle/>
          <a:p>
            <a:r>
              <a:rPr lang="en-AU" dirty="0"/>
              <a:t>Relevance (EQ1-4)</a:t>
            </a:r>
          </a:p>
        </p:txBody>
      </p:sp>
      <p:sp>
        <p:nvSpPr>
          <p:cNvPr id="5" name="TextBox 4">
            <a:extLst>
              <a:ext uri="{FF2B5EF4-FFF2-40B4-BE49-F238E27FC236}">
                <a16:creationId xmlns:a16="http://schemas.microsoft.com/office/drawing/2014/main" id="{66D0CDEB-49EF-9DA0-1D02-76716254FEAD}"/>
              </a:ext>
            </a:extLst>
          </p:cNvPr>
          <p:cNvSpPr txBox="1"/>
          <p:nvPr/>
        </p:nvSpPr>
        <p:spPr>
          <a:xfrm rot="16200000">
            <a:off x="-2459504" y="2459504"/>
            <a:ext cx="6858000" cy="1938992"/>
          </a:xfrm>
          <a:prstGeom prst="rect">
            <a:avLst/>
          </a:prstGeom>
          <a:solidFill>
            <a:schemeClr val="accent3"/>
          </a:solidFill>
        </p:spPr>
        <p:txBody>
          <a:bodyPr wrap="square" rtlCol="0">
            <a:spAutoFit/>
          </a:bodyPr>
          <a:lstStyle/>
          <a:p>
            <a:pPr algn="ctr"/>
            <a:endParaRPr lang="en-AU" sz="4000" dirty="0">
              <a:latin typeface="Univers Light" panose="020B0403020202020204" pitchFamily="34" charset="0"/>
            </a:endParaRPr>
          </a:p>
          <a:p>
            <a:pPr algn="ctr"/>
            <a:r>
              <a:rPr lang="en-AU" sz="4000" b="1" dirty="0">
                <a:latin typeface="Univers Light" panose="020B0403020202020204" pitchFamily="34" charset="0"/>
              </a:rPr>
              <a:t>Coherence (EQ5)</a:t>
            </a:r>
          </a:p>
          <a:p>
            <a:pPr algn="ctr"/>
            <a:endParaRPr lang="en-AU" sz="4000" dirty="0">
              <a:latin typeface="Univers Light" panose="020B0403020202020204" pitchFamily="34" charset="0"/>
            </a:endParaRPr>
          </a:p>
        </p:txBody>
      </p:sp>
      <p:graphicFrame>
        <p:nvGraphicFramePr>
          <p:cNvPr id="4" name="Diagram 3">
            <a:extLst>
              <a:ext uri="{FF2B5EF4-FFF2-40B4-BE49-F238E27FC236}">
                <a16:creationId xmlns:a16="http://schemas.microsoft.com/office/drawing/2014/main" id="{7331F9DE-7761-26CF-317A-9BB1CE776C92}"/>
              </a:ext>
            </a:extLst>
          </p:cNvPr>
          <p:cNvGraphicFramePr/>
          <p:nvPr>
            <p:extLst>
              <p:ext uri="{D42A27DB-BD31-4B8C-83A1-F6EECF244321}">
                <p14:modId xmlns:p14="http://schemas.microsoft.com/office/powerpoint/2010/main" val="240482772"/>
              </p:ext>
            </p:extLst>
          </p:nvPr>
        </p:nvGraphicFramePr>
        <p:xfrm>
          <a:off x="2030273" y="172720"/>
          <a:ext cx="10161727" cy="6482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4391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0C34D-7275-5A8E-376F-B7CC47026CA5}"/>
              </a:ext>
            </a:extLst>
          </p:cNvPr>
          <p:cNvSpPr>
            <a:spLocks noGrp="1"/>
          </p:cNvSpPr>
          <p:nvPr>
            <p:ph type="title" idx="4294967295"/>
          </p:nvPr>
        </p:nvSpPr>
        <p:spPr>
          <a:xfrm rot="16200000">
            <a:off x="0" y="773113"/>
            <a:ext cx="4419600" cy="4602162"/>
          </a:xfrm>
        </p:spPr>
        <p:txBody>
          <a:bodyPr/>
          <a:lstStyle/>
          <a:p>
            <a:r>
              <a:rPr lang="en-AU" dirty="0"/>
              <a:t>Relevance (EQ1-4)</a:t>
            </a:r>
          </a:p>
        </p:txBody>
      </p:sp>
      <p:sp>
        <p:nvSpPr>
          <p:cNvPr id="5" name="TextBox 4">
            <a:extLst>
              <a:ext uri="{FF2B5EF4-FFF2-40B4-BE49-F238E27FC236}">
                <a16:creationId xmlns:a16="http://schemas.microsoft.com/office/drawing/2014/main" id="{66D0CDEB-49EF-9DA0-1D02-76716254FEAD}"/>
              </a:ext>
            </a:extLst>
          </p:cNvPr>
          <p:cNvSpPr txBox="1"/>
          <p:nvPr/>
        </p:nvSpPr>
        <p:spPr>
          <a:xfrm rot="16200000">
            <a:off x="-2459504" y="2459504"/>
            <a:ext cx="6858000" cy="1938992"/>
          </a:xfrm>
          <a:prstGeom prst="rect">
            <a:avLst/>
          </a:prstGeom>
          <a:solidFill>
            <a:schemeClr val="accent3"/>
          </a:solidFill>
        </p:spPr>
        <p:txBody>
          <a:bodyPr wrap="square" rtlCol="0">
            <a:spAutoFit/>
          </a:bodyPr>
          <a:lstStyle/>
          <a:p>
            <a:pPr algn="ctr"/>
            <a:endParaRPr lang="en-AU" sz="4000" dirty="0">
              <a:latin typeface="Univers Light" panose="020B0403020202020204" pitchFamily="34" charset="0"/>
            </a:endParaRPr>
          </a:p>
          <a:p>
            <a:pPr algn="ctr"/>
            <a:r>
              <a:rPr lang="en-AU" sz="4000" b="1" dirty="0">
                <a:latin typeface="Univers Light" panose="020B0403020202020204" pitchFamily="34" charset="0"/>
              </a:rPr>
              <a:t>Coherence (EQ5)</a:t>
            </a:r>
          </a:p>
          <a:p>
            <a:pPr algn="ctr"/>
            <a:endParaRPr lang="en-AU" sz="4000" dirty="0">
              <a:latin typeface="Univers Light" panose="020B0403020202020204" pitchFamily="34" charset="0"/>
            </a:endParaRPr>
          </a:p>
        </p:txBody>
      </p:sp>
      <p:graphicFrame>
        <p:nvGraphicFramePr>
          <p:cNvPr id="8" name="Diagram 7">
            <a:extLst>
              <a:ext uri="{FF2B5EF4-FFF2-40B4-BE49-F238E27FC236}">
                <a16:creationId xmlns:a16="http://schemas.microsoft.com/office/drawing/2014/main" id="{E554B5A9-463F-787B-4AE1-9E68BB8BCF8F}"/>
              </a:ext>
            </a:extLst>
          </p:cNvPr>
          <p:cNvGraphicFramePr/>
          <p:nvPr>
            <p:extLst>
              <p:ext uri="{D42A27DB-BD31-4B8C-83A1-F6EECF244321}">
                <p14:modId xmlns:p14="http://schemas.microsoft.com/office/powerpoint/2010/main" val="2860561080"/>
              </p:ext>
            </p:extLst>
          </p:nvPr>
        </p:nvGraphicFramePr>
        <p:xfrm>
          <a:off x="2030273" y="243840"/>
          <a:ext cx="10161727" cy="635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10579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Frame">
  <a:themeElements>
    <a:clrScheme name="UNICEF colors">
      <a:dk1>
        <a:sysClr val="windowText" lastClr="000000"/>
      </a:dk1>
      <a:lt1>
        <a:sysClr val="window" lastClr="FFFFFF"/>
      </a:lt1>
      <a:dk2>
        <a:srgbClr val="76777A"/>
      </a:dk2>
      <a:lt2>
        <a:srgbClr val="EEECE1"/>
      </a:lt2>
      <a:accent1>
        <a:srgbClr val="00AEEF"/>
      </a:accent1>
      <a:accent2>
        <a:srgbClr val="80BD41"/>
      </a:accent2>
      <a:accent3>
        <a:srgbClr val="FFC212"/>
      </a:accent3>
      <a:accent4>
        <a:srgbClr val="F26A21"/>
      </a:accent4>
      <a:accent5>
        <a:srgbClr val="00833E"/>
      </a:accent5>
      <a:accent6>
        <a:srgbClr val="F26A21"/>
      </a:accent6>
      <a:hlink>
        <a:srgbClr val="E2231A"/>
      </a:hlink>
      <a:folHlink>
        <a:srgbClr val="961A49"/>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ct:contentTypeSchema xmlns:ct="http://schemas.microsoft.com/office/2006/metadata/contentType" xmlns:ma="http://schemas.microsoft.com/office/2006/metadata/properties/metaAttributes" ct:_="" ma:_="" ma:contentTypeName="UNICEF Document" ma:contentTypeID="0x0101009BA85F8052A6DA4FA3E31FF9F74C69700074C934A3434BDB4482463827830043BB" ma:contentTypeVersion="44" ma:contentTypeDescription="" ma:contentTypeScope="" ma:versionID="c1b9f2f939e4c946a55de354be3f3f39">
  <xsd:schema xmlns:xsd="http://www.w3.org/2001/XMLSchema" xmlns:xs="http://www.w3.org/2001/XMLSchema" xmlns:p="http://schemas.microsoft.com/office/2006/metadata/properties" xmlns:ns1="http://schemas.microsoft.com/sharepoint/v3" xmlns:ns2="ca283e0b-db31-4043-a2ef-b80661bf084a" xmlns:ns3="http://schemas.microsoft.com/sharepoint.v3" xmlns:ns4="8528f5b9-54a9-401b-8b7c-34cc0b54fd67" xmlns:ns5="e34871a8-280a-44c1-9c35-73c9ede2b095" xmlns:ns6="http://schemas.microsoft.com/sharepoint/v4" targetNamespace="http://schemas.microsoft.com/office/2006/metadata/properties" ma:root="true" ma:fieldsID="4cf1c42b49f6952c399ad1cfbea356eb" ns1:_="" ns2:_="" ns3:_="" ns4:_="" ns5:_="" ns6:_="">
    <xsd:import namespace="http://schemas.microsoft.com/sharepoint/v3"/>
    <xsd:import namespace="ca283e0b-db31-4043-a2ef-b80661bf084a"/>
    <xsd:import namespace="http://schemas.microsoft.com/sharepoint.v3"/>
    <xsd:import namespace="8528f5b9-54a9-401b-8b7c-34cc0b54fd67"/>
    <xsd:import namespace="e34871a8-280a-44c1-9c35-73c9ede2b095"/>
    <xsd:import namespace="http://schemas.microsoft.com/sharepoint/v4"/>
    <xsd:element name="properties">
      <xsd:complexType>
        <xsd:sequence>
          <xsd:element name="documentManagement">
            <xsd:complexType>
              <xsd:all>
                <xsd:element ref="ns2:WrittenBy" minOccurs="0"/>
                <xsd:element ref="ns2:ContentLanguage" minOccurs="0"/>
                <xsd:element ref="ns3:CategoryDescription" minOccurs="0"/>
                <xsd:element ref="ns2:RecipientsEmail" minOccurs="0"/>
                <xsd:element ref="ns2:SenderEmail" minOccurs="0"/>
                <xsd:element ref="ns2:DateTransmittedEmail" minOccurs="0"/>
                <xsd:element ref="ns2:k8c968e8c72a4eda96b7e8fdbe192be2" minOccurs="0"/>
                <xsd:element ref="ns2:ga975397408f43e4b84ec8e5a598e523" minOccurs="0"/>
                <xsd:element ref="ns2:mda26ace941f4791a7314a339fee829c" minOccurs="0"/>
                <xsd:element ref="ns2:TaxCatchAllLabel" minOccurs="0"/>
                <xsd:element ref="ns2:TaxCatchAll" minOccurs="0"/>
                <xsd:element ref="ns2:h6a71f3e574e4344bc34f3fc9dd20054" minOccurs="0"/>
                <xsd:element ref="ns2:ContentStatus" minOccurs="0"/>
                <xsd:element ref="ns2:j169e817e0ee4eb8974e6fc4a2762909" minOccurs="0"/>
                <xsd:element ref="ns2:j048a4f9aaad4a8990a1d5e5f53cb451" minOccurs="0"/>
                <xsd:element ref="ns5:MediaServiceMetadata" minOccurs="0"/>
                <xsd:element ref="ns5:MediaServiceFastMetadata" minOccurs="0"/>
                <xsd:element ref="ns5:MediaServiceGenerationTime" minOccurs="0"/>
                <xsd:element ref="ns5:MediaServiceEventHashCode" minOccurs="0"/>
                <xsd:element ref="ns5:MediaServiceAutoKeyPoints" minOccurs="0"/>
                <xsd:element ref="ns5:MediaServiceKeyPoints" minOccurs="0"/>
                <xsd:element ref="ns5:MediaServiceOCR" minOccurs="0"/>
                <xsd:element ref="ns5:MediaServiceDateTaken" minOccurs="0"/>
                <xsd:element ref="ns4:SharedWithUsers" minOccurs="0"/>
                <xsd:element ref="ns4:SharedWithDetails" minOccurs="0"/>
                <xsd:element ref="ns6:IconOverlay" minOccurs="0"/>
                <xsd:element ref="ns1:_vti_ItemDeclaredRecord" minOccurs="0"/>
                <xsd:element ref="ns1:_vti_ItemHoldRecordStatus" minOccurs="0"/>
                <xsd:element ref="ns4:TaxKeywordTaxHTField" minOccurs="0"/>
                <xsd:element ref="ns4:_dlc_DocId" minOccurs="0"/>
                <xsd:element ref="ns4:_dlc_DocIdUrl" minOccurs="0"/>
                <xsd:element ref="ns4:_dlc_DocIdPersistId" minOccurs="0"/>
                <xsd:element ref="ns4:SemaphoreItemMetadata" minOccurs="0"/>
                <xsd:element ref="ns5:MediaLengthInSeconds" minOccurs="0"/>
                <xsd:element ref="ns5:lcf76f155ced4ddcb4097134ff3c332f" minOccurs="0"/>
                <xsd:element ref="ns5:MediaServiceLocation" minOccurs="0"/>
                <xsd:element ref="ns5: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vti_ItemDeclaredRecord" ma:index="42" nillable="true" ma:displayName="Declared Record" ma:hidden="true" ma:internalName="_vti_ItemDeclaredRecord" ma:readOnly="true">
      <xsd:simpleType>
        <xsd:restriction base="dms:DateTime"/>
      </xsd:simpleType>
    </xsd:element>
    <xsd:element name="_vti_ItemHoldRecordStatus" ma:index="43" nillable="true" ma:displayName="Hold and Record Status" ma:decimals="0" ma:description="" ma:hidden="true" ma:indexed="true" ma:internalName="_vti_ItemHoldRecordStatu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283e0b-db31-4043-a2ef-b80661bf084a" elementFormDefault="qualified">
    <xsd:import namespace="http://schemas.microsoft.com/office/2006/documentManagement/types"/>
    <xsd:import namespace="http://schemas.microsoft.com/office/infopath/2007/PartnerControls"/>
    <xsd:element name="WrittenBy" ma:index="3" nillable="true" ma:displayName="Written By" ma:description="‘Written By’ is auto-completed with the name of the uploader, but can be edited if you are uploading on behalf of someone else." ma:list="UserInfo" ma:SharePointGroup="0" ma:internalName="WrittenBy"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Language" ma:index="4" nillable="true" ma:displayName="Content Language *" ma:default="English" ma:format="RadioButtons" ma:indexed="true" ma:internalName="ContentLanguage" ma:readOnly="false">
      <xsd:simpleType>
        <xsd:restriction base="dms:Choice">
          <xsd:enumeration value="English"/>
          <xsd:enumeration value="French"/>
          <xsd:enumeration value="Spanish"/>
          <xsd:enumeration value="Russian"/>
          <xsd:enumeration value="Chinese"/>
          <xsd:enumeration value="Arabic"/>
          <xsd:enumeration value="other"/>
        </xsd:restriction>
      </xsd:simpleType>
    </xsd:element>
    <xsd:element name="RecipientsEmail" ma:index="9" nillable="true" ma:displayName="Recipients (email)" ma:hidden="true" ma:internalName="RecipientsEmail" ma:readOnly="false">
      <xsd:simpleType>
        <xsd:restriction base="dms:Text">
          <xsd:maxLength value="255"/>
        </xsd:restriction>
      </xsd:simpleType>
    </xsd:element>
    <xsd:element name="SenderEmail" ma:index="10" nillable="true" ma:displayName="Sender (email)" ma:hidden="true" ma:internalName="SenderEmail" ma:readOnly="false">
      <xsd:simpleType>
        <xsd:restriction base="dms:Text">
          <xsd:maxLength value="255"/>
        </xsd:restriction>
      </xsd:simpleType>
    </xsd:element>
    <xsd:element name="DateTransmittedEmail" ma:index="11" nillable="true" ma:displayName="Date transmitted (email)" ma:format="DateTime" ma:hidden="true" ma:internalName="DateTransmittedEmail" ma:readOnly="false">
      <xsd:simpleType>
        <xsd:restriction base="dms:DateTime"/>
      </xsd:simpleType>
    </xsd:element>
    <xsd:element name="k8c968e8c72a4eda96b7e8fdbe192be2" ma:index="12" nillable="true" ma:taxonomy="true" ma:internalName="k8c968e8c72a4eda96b7e8fdbe192be2" ma:taxonomyFieldName="GeographicScope" ma:displayName="Geographic Scope" ma:default="" ma:fieldId="{48c968e8-c72a-4eda-96b7-e8fdbe192be2}" ma:taxonomyMulti="true" ma:sspId="73f51738-d318-4883-9d64-4f0bd0ccc55e" ma:termSetId="0a00fedf-defc-4fe3-a3bf-9929b29a638e" ma:anchorId="00000000-0000-0000-0000-000000000000" ma:open="false" ma:isKeyword="false">
      <xsd:complexType>
        <xsd:sequence>
          <xsd:element ref="pc:Terms" minOccurs="0" maxOccurs="1"/>
        </xsd:sequence>
      </xsd:complexType>
    </xsd:element>
    <xsd:element name="ga975397408f43e4b84ec8e5a598e523" ma:index="16" nillable="true" ma:taxonomy="true" ma:internalName="ga975397408f43e4b84ec8e5a598e523" ma:taxonomyFieldName="OfficeDivision" ma:displayName="Office/Division *" ma:default="109;#Afghanistan-0060|b56629db-036c-417c-8a3c-fd4f16b7f6ae" ma:fieldId="{0a975397-408f-43e4-b84e-c8e5a598e523}" ma:sspId="73f51738-d318-4883-9d64-4f0bd0ccc55e" ma:termSetId="1761a25e-44f4-4213-964a-f96c515e12cb" ma:anchorId="00000000-0000-0000-0000-000000000000" ma:open="false" ma:isKeyword="false">
      <xsd:complexType>
        <xsd:sequence>
          <xsd:element ref="pc:Terms" minOccurs="0" maxOccurs="1"/>
        </xsd:sequence>
      </xsd:complexType>
    </xsd:element>
    <xsd:element name="mda26ace941f4791a7314a339fee829c" ma:index="17" nillable="true" ma:taxonomy="true" ma:internalName="mda26ace941f4791a7314a339fee829c" ma:taxonomyFieldName="DocumentType" ma:displayName="Document Type *" ma:indexed="true" ma:readOnly="false" ma:default="" ma:fieldId="{6da26ace-941f-4791-a731-4a339fee829c}" ma:sspId="73f51738-d318-4883-9d64-4f0bd0ccc55e" ma:termSetId="f93b6877-8902-4378-8587-5ec85f36ead9" ma:anchorId="00000000-0000-0000-0000-000000000000" ma:open="false" ma:isKeyword="false">
      <xsd:complexType>
        <xsd:sequence>
          <xsd:element ref="pc:Terms" minOccurs="0" maxOccurs="1"/>
        </xsd:sequence>
      </xsd:complexType>
    </xsd:element>
    <xsd:element name="TaxCatchAllLabel" ma:index="18" nillable="true" ma:displayName="Taxonomy Catch All Column1" ma:hidden="true" ma:list="{7b2ba1a6-7134-44c1-896e-ec2cb51ab707}" ma:internalName="TaxCatchAllLabel" ma:readOnly="true" ma:showField="CatchAllDataLabel" ma:web="8528f5b9-54a9-401b-8b7c-34cc0b54fd67">
      <xsd:complexType>
        <xsd:complexContent>
          <xsd:extension base="dms:MultiChoiceLookup">
            <xsd:sequence>
              <xsd:element name="Value" type="dms:Lookup" maxOccurs="unbounded" minOccurs="0" nillable="true"/>
            </xsd:sequence>
          </xsd:extension>
        </xsd:complexContent>
      </xsd:complexType>
    </xsd:element>
    <xsd:element name="TaxCatchAll" ma:index="22" nillable="true" ma:displayName="Taxonomy Catch All Column" ma:hidden="true" ma:list="{7b2ba1a6-7134-44c1-896e-ec2cb51ab707}" ma:internalName="TaxCatchAll" ma:showField="CatchAllData" ma:web="8528f5b9-54a9-401b-8b7c-34cc0b54fd67">
      <xsd:complexType>
        <xsd:complexContent>
          <xsd:extension base="dms:MultiChoiceLookup">
            <xsd:sequence>
              <xsd:element name="Value" type="dms:Lookup" maxOccurs="unbounded" minOccurs="0" nillable="true"/>
            </xsd:sequence>
          </xsd:extension>
        </xsd:complexContent>
      </xsd:complexType>
    </xsd:element>
    <xsd:element name="h6a71f3e574e4344bc34f3fc9dd20054" ma:index="23" nillable="true" ma:taxonomy="true" ma:internalName="h6a71f3e574e4344bc34f3fc9dd20054" ma:taxonomyFieldName="Topic" ma:displayName="Topic *" ma:readOnly="false" ma:default="" ma:fieldId="{16a71f3e-574e-4344-bc34-f3fc9dd20054}" ma:taxonomyMulti="true" ma:sspId="73f51738-d318-4883-9d64-4f0bd0ccc55e" ma:termSetId="9561e0e6-71cf-4f3c-87c3-08a6b5d907e8" ma:anchorId="00000000-0000-0000-0000-000000000000" ma:open="false" ma:isKeyword="false">
      <xsd:complexType>
        <xsd:sequence>
          <xsd:element ref="pc:Terms" minOccurs="0" maxOccurs="1"/>
        </xsd:sequence>
      </xsd:complexType>
    </xsd:element>
    <xsd:element name="ContentStatus" ma:index="25" nillable="true" ma:displayName="Content Status" ma:description="Optional column to indicate document status: no status, draft, final or expired.​" ma:format="RadioButtons" ma:internalName="ContentStatus">
      <xsd:simpleType>
        <xsd:restriction base="dms:Choice">
          <xsd:enumeration value="­"/>
          <xsd:enumeration value="Draft"/>
          <xsd:enumeration value="Final"/>
          <xsd:enumeration value="Expired"/>
        </xsd:restriction>
      </xsd:simpleType>
    </xsd:element>
    <xsd:element name="j169e817e0ee4eb8974e6fc4a2762909" ma:index="26" nillable="true" ma:taxonomy="true" ma:internalName="j169e817e0ee4eb8974e6fc4a2762909" ma:taxonomyFieldName="CriticalForLongTermRetention" ma:displayName="Critical for long-term retention?" ma:default="" ma:fieldId="{3169e817-e0ee-4eb8-974e-6fc4a2762909}" ma:sspId="73f51738-d318-4883-9d64-4f0bd0ccc55e" ma:termSetId="59f85175-3dbf-4592-9c1d-453af9da4e8b" ma:anchorId="00000000-0000-0000-0000-000000000000" ma:open="false" ma:isKeyword="false">
      <xsd:complexType>
        <xsd:sequence>
          <xsd:element ref="pc:Terms" minOccurs="0" maxOccurs="1"/>
        </xsd:sequence>
      </xsd:complexType>
    </xsd:element>
    <xsd:element name="j048a4f9aaad4a8990a1d5e5f53cb451" ma:index="28" nillable="true" ma:taxonomy="true" ma:internalName="j048a4f9aaad4a8990a1d5e5f53cb451" ma:taxonomyFieldName="SystemDTAC" ma:displayName="System-DT-AC" ma:default="" ma:fieldId="{3048a4f9-aaad-4a89-90a1-d5e5f53cb451}" ma:sspId="73f51738-d318-4883-9d64-4f0bd0ccc55e" ma:termSetId="1e3381f3-a35f-499a-9a3c-017e5423e02a"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Description" ma:index="6" nillable="true" ma:displayName="Description" ma:internalName="CategoryDescription">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28f5b9-54a9-401b-8b7c-34cc0b54fd67" elementFormDefault="qualified">
    <xsd:import namespace="http://schemas.microsoft.com/office/2006/documentManagement/types"/>
    <xsd:import namespace="http://schemas.microsoft.com/office/infopath/2007/PartnerControls"/>
    <xsd:element name="SharedWithUsers" ma:index="3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40" nillable="true" ma:displayName="Shared With Details" ma:internalName="SharedWithDetails" ma:readOnly="true">
      <xsd:simpleType>
        <xsd:restriction base="dms:Note">
          <xsd:maxLength value="255"/>
        </xsd:restriction>
      </xsd:simpleType>
    </xsd:element>
    <xsd:element name="TaxKeywordTaxHTField" ma:index="44" nillable="true" ma:taxonomy="true" ma:internalName="TaxKeywordTaxHTField" ma:taxonomyFieldName="TaxKeyword" ma:displayName="Enterprise Keywords" ma:fieldId="{23f27201-bee3-471e-b2e7-b64fd8b7ca38}" ma:taxonomyMulti="true" ma:sspId="73f51738-d318-4883-9d64-4f0bd0ccc55e" ma:termSetId="00000000-0000-0000-0000-000000000000" ma:anchorId="00000000-0000-0000-0000-000000000000" ma:open="true" ma:isKeyword="true">
      <xsd:complexType>
        <xsd:sequence>
          <xsd:element ref="pc:Terms" minOccurs="0" maxOccurs="1"/>
        </xsd:sequence>
      </xsd:complexType>
    </xsd:element>
    <xsd:element name="_dlc_DocId" ma:index="45" nillable="true" ma:displayName="Document ID Value" ma:description="The value of the document ID assigned to this item." ma:internalName="_dlc_DocId" ma:readOnly="true">
      <xsd:simpleType>
        <xsd:restriction base="dms:Text"/>
      </xsd:simpleType>
    </xsd:element>
    <xsd:element name="_dlc_DocIdUrl" ma:index="4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7" nillable="true" ma:displayName="Persist ID" ma:description="Keep ID on add." ma:hidden="true" ma:internalName="_dlc_DocIdPersistId" ma:readOnly="true">
      <xsd:simpleType>
        <xsd:restriction base="dms:Boolean"/>
      </xsd:simpleType>
    </xsd:element>
    <xsd:element name="SemaphoreItemMetadata" ma:index="48" nillable="true" ma:displayName="Semaphore Status" ma:hidden="true" ma:internalName="SemaphoreItemMetadata">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34871a8-280a-44c1-9c35-73c9ede2b095" elementFormDefault="qualified">
    <xsd:import namespace="http://schemas.microsoft.com/office/2006/documentManagement/types"/>
    <xsd:import namespace="http://schemas.microsoft.com/office/infopath/2007/PartnerControls"/>
    <xsd:element name="MediaServiceMetadata" ma:index="31" nillable="true" ma:displayName="MediaServiceMetadata" ma:hidden="true" ma:internalName="MediaServiceMetadata" ma:readOnly="true">
      <xsd:simpleType>
        <xsd:restriction base="dms:Note"/>
      </xsd:simpleType>
    </xsd:element>
    <xsd:element name="MediaServiceFastMetadata" ma:index="32" nillable="true" ma:displayName="MediaServiceFastMetadata" ma:hidden="true" ma:internalName="MediaServiceFastMetadata" ma:readOnly="true">
      <xsd:simpleType>
        <xsd:restriction base="dms:Note"/>
      </xsd:simpleType>
    </xsd:element>
    <xsd:element name="MediaServiceGenerationTime" ma:index="33" nillable="true" ma:displayName="MediaServiceGenerationTime" ma:hidden="true" ma:internalName="MediaServiceGenerationTime" ma:readOnly="true">
      <xsd:simpleType>
        <xsd:restriction base="dms:Text"/>
      </xsd:simpleType>
    </xsd:element>
    <xsd:element name="MediaServiceEventHashCode" ma:index="34" nillable="true" ma:displayName="MediaServiceEventHashCode" ma:hidden="true" ma:internalName="MediaServiceEventHashCode" ma:readOnly="true">
      <xsd:simpleType>
        <xsd:restriction base="dms:Text"/>
      </xsd:simpleType>
    </xsd:element>
    <xsd:element name="MediaServiceAutoKeyPoints" ma:index="35" nillable="true" ma:displayName="MediaServiceAutoKeyPoints" ma:hidden="true" ma:internalName="MediaServiceAutoKeyPoints" ma:readOnly="true">
      <xsd:simpleType>
        <xsd:restriction base="dms:Note"/>
      </xsd:simpleType>
    </xsd:element>
    <xsd:element name="MediaServiceKeyPoints" ma:index="36" nillable="true" ma:displayName="KeyPoints" ma:internalName="MediaServiceKeyPoints" ma:readOnly="true">
      <xsd:simpleType>
        <xsd:restriction base="dms:Note">
          <xsd:maxLength value="255"/>
        </xsd:restriction>
      </xsd:simpleType>
    </xsd:element>
    <xsd:element name="MediaServiceOCR" ma:index="37" nillable="true" ma:displayName="Extracted Text" ma:internalName="MediaServiceOCR" ma:readOnly="true">
      <xsd:simpleType>
        <xsd:restriction base="dms:Note">
          <xsd:maxLength value="255"/>
        </xsd:restriction>
      </xsd:simpleType>
    </xsd:element>
    <xsd:element name="MediaServiceDateTaken" ma:index="38" nillable="true" ma:displayName="MediaServiceDateTaken" ma:hidden="true" ma:internalName="MediaServiceDateTaken" ma:readOnly="true">
      <xsd:simpleType>
        <xsd:restriction base="dms:Text"/>
      </xsd:simpleType>
    </xsd:element>
    <xsd:element name="MediaLengthInSeconds" ma:index="49" nillable="true" ma:displayName="MediaLengthInSeconds" ma:hidden="true" ma:internalName="MediaLengthInSeconds" ma:readOnly="true">
      <xsd:simpleType>
        <xsd:restriction base="dms:Unknown"/>
      </xsd:simpleType>
    </xsd:element>
    <xsd:element name="lcf76f155ced4ddcb4097134ff3c332f" ma:index="51" nillable="true" ma:taxonomy="true" ma:internalName="lcf76f155ced4ddcb4097134ff3c332f" ma:taxonomyFieldName="MediaServiceImageTags" ma:displayName="Image Tags" ma:readOnly="false" ma:fieldId="{5cf76f15-5ced-4ddc-b409-7134ff3c332f}" ma:taxonomyMulti="true" ma:sspId="73f51738-d318-4883-9d64-4f0bd0ccc55e" ma:termSetId="09814cd3-568e-fe90-9814-8d621ff8fb84" ma:anchorId="fba54fb3-c3e1-fe81-a776-ca4b69148c4d" ma:open="true" ma:isKeyword="false">
      <xsd:complexType>
        <xsd:sequence>
          <xsd:element ref="pc:Terms" minOccurs="0" maxOccurs="1"/>
        </xsd:sequence>
      </xsd:complexType>
    </xsd:element>
    <xsd:element name="MediaServiceLocation" ma:index="52" nillable="true" ma:displayName="Location" ma:internalName="MediaServiceLocation" ma:readOnly="true">
      <xsd:simpleType>
        <xsd:restriction base="dms:Text"/>
      </xsd:simpleType>
    </xsd:element>
    <xsd:element name="MediaServiceObjectDetectorVersions" ma:index="5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4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73f51738-d318-4883-9d64-4f0bd0ccc55e" ContentTypeId="0x0101009BA85F8052A6DA4FA3E31FF9F74C6970" PreviousValue="false"/>
</file>

<file path=customXml/item3.xml><?xml version="1.0" encoding="utf-8"?>
<?mso-contentType ?>
<customXsn xmlns="http://schemas.microsoft.com/office/2006/metadata/customXsn">
  <xsnLocation/>
  <cached>True</cached>
  <openByDefault>True</openByDefault>
  <xsnScope/>
</customXsn>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mso-contentType ?>
<FormTemplates xmlns="http://schemas.microsoft.com/sharepoint/v3/contenttype/forms">
  <Display>DocumentLibraryForm</Display>
  <Edit>DocumentLibraryForm</Edit>
  <New>DocumentLibraryForm</New>
</FormTemplates>
</file>

<file path=customXml/item6.xml><?xml version="1.0" encoding="utf-8"?>
<p:properties xmlns:p="http://schemas.microsoft.com/office/2006/metadata/properties" xmlns:xsi="http://www.w3.org/2001/XMLSchema-instance" xmlns:pc="http://schemas.microsoft.com/office/infopath/2007/PartnerControls">
  <documentManagement>
    <TaxCatchAll xmlns="ca283e0b-db31-4043-a2ef-b80661bf084a">
      <Value>4</Value>
    </TaxCatchAll>
    <ga975397408f43e4b84ec8e5a598e523 xmlns="ca283e0b-db31-4043-a2ef-b80661bf084a">
      <Terms xmlns="http://schemas.microsoft.com/office/infopath/2007/PartnerControls">
        <TermInfo xmlns="http://schemas.microsoft.com/office/infopath/2007/PartnerControls">
          <TermName xmlns="http://schemas.microsoft.com/office/infopath/2007/PartnerControls">Afghanistan-0060</TermName>
          <TermId xmlns="http://schemas.microsoft.com/office/infopath/2007/PartnerControls">b56629db-036c-417c-8a3c-fd4f16b7f6ae</TermId>
        </TermInfo>
      </Terms>
    </ga975397408f43e4b84ec8e5a598e523>
    <SemaphoreItemMetadata xmlns="8528f5b9-54a9-401b-8b7c-34cc0b54fd67" xsi:nil="true"/>
    <k8c968e8c72a4eda96b7e8fdbe192be2 xmlns="ca283e0b-db31-4043-a2ef-b80661bf084a">
      <Terms xmlns="http://schemas.microsoft.com/office/infopath/2007/PartnerControls"/>
    </k8c968e8c72a4eda96b7e8fdbe192be2>
    <j169e817e0ee4eb8974e6fc4a2762909 xmlns="ca283e0b-db31-4043-a2ef-b80661bf084a">
      <Terms xmlns="http://schemas.microsoft.com/office/infopath/2007/PartnerControls"/>
    </j169e817e0ee4eb8974e6fc4a2762909>
    <DateTransmittedEmail xmlns="ca283e0b-db31-4043-a2ef-b80661bf084a" xsi:nil="true"/>
    <ContentStatus xmlns="ca283e0b-db31-4043-a2ef-b80661bf084a" xsi:nil="true"/>
    <SenderEmail xmlns="ca283e0b-db31-4043-a2ef-b80661bf084a" xsi:nil="true"/>
    <IconOverlay xmlns="http://schemas.microsoft.com/sharepoint/v4" xsi:nil="true"/>
    <ContentLanguage xmlns="ca283e0b-db31-4043-a2ef-b80661bf084a">English</ContentLanguage>
    <j048a4f9aaad4a8990a1d5e5f53cb451 xmlns="ca283e0b-db31-4043-a2ef-b80661bf084a">
      <Terms xmlns="http://schemas.microsoft.com/office/infopath/2007/PartnerControls"/>
    </j048a4f9aaad4a8990a1d5e5f53cb451>
    <h6a71f3e574e4344bc34f3fc9dd20054 xmlns="ca283e0b-db31-4043-a2ef-b80661bf084a">
      <Terms xmlns="http://schemas.microsoft.com/office/infopath/2007/PartnerControls"/>
    </h6a71f3e574e4344bc34f3fc9dd20054>
    <TaxKeywordTaxHTField xmlns="8528f5b9-54a9-401b-8b7c-34cc0b54fd67">
      <Terms xmlns="http://schemas.microsoft.com/office/infopath/2007/PartnerControls"/>
    </TaxKeywordTaxHTField>
    <CategoryDescription xmlns="http://schemas.microsoft.com/sharepoint.v3" xsi:nil="true"/>
    <RecipientsEmail xmlns="ca283e0b-db31-4043-a2ef-b80661bf084a" xsi:nil="true"/>
    <mda26ace941f4791a7314a339fee829c xmlns="ca283e0b-db31-4043-a2ef-b80661bf084a">
      <Terms xmlns="http://schemas.microsoft.com/office/infopath/2007/PartnerControls"/>
    </mda26ace941f4791a7314a339fee829c>
    <lcf76f155ced4ddcb4097134ff3c332f xmlns="e34871a8-280a-44c1-9c35-73c9ede2b095">
      <Terms xmlns="http://schemas.microsoft.com/office/infopath/2007/PartnerControls"/>
    </lcf76f155ced4ddcb4097134ff3c332f>
    <WrittenBy xmlns="ca283e0b-db31-4043-a2ef-b80661bf084a">
      <UserInfo>
        <DisplayName/>
        <AccountId xsi:nil="true"/>
        <AccountType/>
      </UserInfo>
    </WrittenBy>
    <_dlc_DocId xmlns="8528f5b9-54a9-401b-8b7c-34cc0b54fd67">X3TWXPU62TMD-1910201772-20373</_dlc_DocId>
    <_dlc_DocIdUrl xmlns="8528f5b9-54a9-401b-8b7c-34cc0b54fd67">
      <Url>https://unicef.sharepoint.com/teams/AFG-SPEAR/_layouts/15/DocIdRedir.aspx?ID=X3TWXPU62TMD-1910201772-20373</Url>
      <Description>X3TWXPU62TMD-1910201772-20373</Description>
    </_dlc_DocIdUrl>
  </documentManagement>
</p:properties>
</file>

<file path=customXml/itemProps1.xml><?xml version="1.0" encoding="utf-8"?>
<ds:datastoreItem xmlns:ds="http://schemas.openxmlformats.org/officeDocument/2006/customXml" ds:itemID="{AE261F10-D1B4-45F9-9E41-35FF908AB4A8}"/>
</file>

<file path=customXml/itemProps2.xml><?xml version="1.0" encoding="utf-8"?>
<ds:datastoreItem xmlns:ds="http://schemas.openxmlformats.org/officeDocument/2006/customXml" ds:itemID="{ED6E9C18-0DF3-4F50-8C5F-80CA3141DF08}"/>
</file>

<file path=customXml/itemProps3.xml><?xml version="1.0" encoding="utf-8"?>
<ds:datastoreItem xmlns:ds="http://schemas.openxmlformats.org/officeDocument/2006/customXml" ds:itemID="{C274EB69-E5AF-4297-902B-453EE33C9846}"/>
</file>

<file path=customXml/itemProps4.xml><?xml version="1.0" encoding="utf-8"?>
<ds:datastoreItem xmlns:ds="http://schemas.openxmlformats.org/officeDocument/2006/customXml" ds:itemID="{7061023B-9689-44B4-AD91-18C78E594432}"/>
</file>

<file path=customXml/itemProps5.xml><?xml version="1.0" encoding="utf-8"?>
<ds:datastoreItem xmlns:ds="http://schemas.openxmlformats.org/officeDocument/2006/customXml" ds:itemID="{F494C61D-175C-4A01-B792-4F41504F7F44}"/>
</file>

<file path=customXml/itemProps6.xml><?xml version="1.0" encoding="utf-8"?>
<ds:datastoreItem xmlns:ds="http://schemas.openxmlformats.org/officeDocument/2006/customXml" ds:itemID="{01BC85D6-BC04-4E54-8044-BB139005D0EB}"/>
</file>

<file path=docProps/app.xml><?xml version="1.0" encoding="utf-8"?>
<Properties xmlns="http://schemas.openxmlformats.org/officeDocument/2006/extended-properties" xmlns:vt="http://schemas.openxmlformats.org/officeDocument/2006/docPropsVTypes">
  <Template>TM03457475[[fn=Frame]]</Template>
  <TotalTime>871</TotalTime>
  <Words>1875</Words>
  <Application>Microsoft Office PowerPoint</Application>
  <PresentationFormat>Widescreen</PresentationFormat>
  <Paragraphs>159</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Corbel</vt:lpstr>
      <vt:lpstr>Symbol</vt:lpstr>
      <vt:lpstr>Univers</vt:lpstr>
      <vt:lpstr>Univers Light</vt:lpstr>
      <vt:lpstr>Wingdings 2</vt:lpstr>
      <vt:lpstr>Frame</vt:lpstr>
      <vt:lpstr>Formative Evaluation of the Cash Based Assistance (CBA) Programme in Afghanistan (2020 to March 2023)</vt:lpstr>
      <vt:lpstr>Background and objectives</vt:lpstr>
      <vt:lpstr>ACO cash programme</vt:lpstr>
      <vt:lpstr>PowerPoint Presentation</vt:lpstr>
      <vt:lpstr>Evaluation findings</vt:lpstr>
      <vt:lpstr>Relevance (EQ1-4)</vt:lpstr>
      <vt:lpstr>Relevance (EQ1-4)</vt:lpstr>
      <vt:lpstr>Relevance (EQ1-4)</vt:lpstr>
      <vt:lpstr>Relevance (EQ1-4)</vt:lpstr>
      <vt:lpstr>Relevance (EQ1-4)</vt:lpstr>
      <vt:lpstr>Relevance (EQ1-4)</vt:lpstr>
      <vt:lpstr>Relevance (EQ1-4)</vt:lpstr>
      <vt:lpstr>Relevance (EQ1-4)</vt:lpstr>
      <vt:lpstr>Positive feedback overall  Feedback from those participants who did not find the location/timing convenient signifies access barriers to specific populations including persons with disabilities  Transportation costs are frequently reported; there is not sufficient information to determine whether costs are disproportionately large according to ethnicity or cultural background </vt:lpstr>
      <vt:lpstr>Evaluability challenges in assessing this EQ  In general, participants, community leaders, IPs and ACO stakeholders did not note any significant positive or negative effect on intra-household gender relations.   Some positive indication from PDM respondents; over half reporting that the program decreased tensions within their household (not gender-specific tensions)  </vt:lpstr>
      <vt:lpstr>PowerPoint Presentation</vt:lpstr>
      <vt:lpstr>Lessons learned for scaling up cash programming</vt:lpstr>
      <vt:lpstr>Relevance (EQ1-4)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Formative Evaluation of the Cash Based Assistance (CBA) Programme in Afghanistan (2020 to March 2023)</dc:title>
  <dc:creator>Jane Burke</dc:creator>
  <cp:lastModifiedBy>Jane Burke</cp:lastModifiedBy>
  <cp:revision>1</cp:revision>
  <dcterms:created xsi:type="dcterms:W3CDTF">2023-12-05T07:49:33Z</dcterms:created>
  <dcterms:modified xsi:type="dcterms:W3CDTF">2023-12-05T22:22:38Z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0x0101009BA85F8052A6DA4FA3E31FF9F74C69700074C934A3434BDB4482463827830043BB</vt:lpwstr>
  </property>
  <property fmtid="{D5CDD505-2E9C-101B-9397-08002B2CF9AE}" pid="3" name="OfficeDivision">
    <vt:lpwstr>4;#Afghanistan-0060|b56629db-036c-417c-8a3c-fd4f16b7f6ae</vt:lpwstr>
  </property>
  <property fmtid="{D5CDD505-2E9C-101B-9397-08002B2CF9AE}" pid="4" name="_dlc_DocIdItemGuid">
    <vt:lpwstr>779c60f0-745f-497e-a5b5-a52369c796e8</vt:lpwstr>
  </property>
  <property fmtid="{D5CDD505-2E9C-101B-9397-08002B2CF9AE}" pid="5" name="SystemDTAC">
    <vt:lpwstr/>
  </property>
  <property fmtid="{D5CDD505-2E9C-101B-9397-08002B2CF9AE}" pid="6" name="TaxKeyword">
    <vt:lpwstr/>
  </property>
  <property fmtid="{D5CDD505-2E9C-101B-9397-08002B2CF9AE}" pid="7" name="Topic">
    <vt:lpwstr/>
  </property>
  <property fmtid="{D5CDD505-2E9C-101B-9397-08002B2CF9AE}" pid="8" name="MediaServiceImageTags">
    <vt:lpwstr/>
  </property>
  <property fmtid="{D5CDD505-2E9C-101B-9397-08002B2CF9AE}" pid="9" name="CriticalForLongTermRetention">
    <vt:lpwstr/>
  </property>
  <property fmtid="{D5CDD505-2E9C-101B-9397-08002B2CF9AE}" pid="10" name="DocumentType">
    <vt:lpwstr/>
  </property>
  <property fmtid="{D5CDD505-2E9C-101B-9397-08002B2CF9AE}" pid="11" name="GeographicScope">
    <vt:lpwstr/>
  </property>
</Properties>
</file>