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theme/themeOverride1.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3">
  <p:sldMasterIdLst>
    <p:sldMasterId id="2147483648" r:id="rId4"/>
  </p:sldMasterIdLst>
  <p:notesMasterIdLst>
    <p:notesMasterId r:id="rId61"/>
  </p:notesMasterIdLst>
  <p:handoutMasterIdLst>
    <p:handoutMasterId r:id="rId62"/>
  </p:handoutMasterIdLst>
  <p:sldIdLst>
    <p:sldId id="599" r:id="rId5"/>
    <p:sldId id="598" r:id="rId6"/>
    <p:sldId id="608" r:id="rId7"/>
    <p:sldId id="286" r:id="rId8"/>
    <p:sldId id="609" r:id="rId9"/>
    <p:sldId id="295" r:id="rId10"/>
    <p:sldId id="298" r:id="rId11"/>
    <p:sldId id="299" r:id="rId12"/>
    <p:sldId id="300" r:id="rId13"/>
    <p:sldId id="600" r:id="rId14"/>
    <p:sldId id="283" r:id="rId15"/>
    <p:sldId id="301" r:id="rId16"/>
    <p:sldId id="302" r:id="rId17"/>
    <p:sldId id="610" r:id="rId18"/>
    <p:sldId id="304" r:id="rId19"/>
    <p:sldId id="616" r:id="rId20"/>
    <p:sldId id="279" r:id="rId21"/>
    <p:sldId id="611" r:id="rId22"/>
    <p:sldId id="612" r:id="rId23"/>
    <p:sldId id="613" r:id="rId24"/>
    <p:sldId id="614" r:id="rId25"/>
    <p:sldId id="615" r:id="rId26"/>
    <p:sldId id="305" r:id="rId27"/>
    <p:sldId id="601" r:id="rId28"/>
    <p:sldId id="549" r:id="rId29"/>
    <p:sldId id="617" r:id="rId30"/>
    <p:sldId id="602" r:id="rId31"/>
    <p:sldId id="268" r:id="rId32"/>
    <p:sldId id="618" r:id="rId33"/>
    <p:sldId id="316" r:id="rId34"/>
    <p:sldId id="317" r:id="rId35"/>
    <p:sldId id="270" r:id="rId36"/>
    <p:sldId id="284" r:id="rId37"/>
    <p:sldId id="603" r:id="rId38"/>
    <p:sldId id="619" r:id="rId39"/>
    <p:sldId id="620" r:id="rId40"/>
    <p:sldId id="560" r:id="rId41"/>
    <p:sldId id="261" r:id="rId42"/>
    <p:sldId id="324" r:id="rId43"/>
    <p:sldId id="578" r:id="rId44"/>
    <p:sldId id="622" r:id="rId45"/>
    <p:sldId id="328" r:id="rId46"/>
    <p:sldId id="623" r:id="rId47"/>
    <p:sldId id="624" r:id="rId48"/>
    <p:sldId id="604" r:id="rId49"/>
    <p:sldId id="625" r:id="rId50"/>
    <p:sldId id="564" r:id="rId51"/>
    <p:sldId id="310" r:id="rId52"/>
    <p:sldId id="296" r:id="rId53"/>
    <p:sldId id="626" r:id="rId54"/>
    <p:sldId id="627" r:id="rId55"/>
    <p:sldId id="630" r:id="rId56"/>
    <p:sldId id="621" r:id="rId57"/>
    <p:sldId id="629" r:id="rId58"/>
    <p:sldId id="606" r:id="rId59"/>
    <p:sldId id="631" r:id="rId6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73">
          <p15:clr>
            <a:srgbClr val="A4A3A4"/>
          </p15:clr>
        </p15:guide>
        <p15:guide id="2" orient="horz" pos="738">
          <p15:clr>
            <a:srgbClr val="A4A3A4"/>
          </p15:clr>
        </p15:guide>
        <p15:guide id="3" orient="horz" pos="997">
          <p15:clr>
            <a:srgbClr val="A4A3A4"/>
          </p15:clr>
        </p15:guide>
        <p15:guide id="4" pos="5658">
          <p15:clr>
            <a:srgbClr val="A4A3A4"/>
          </p15:clr>
        </p15:guide>
        <p15:guide id="5" pos="95">
          <p15:clr>
            <a:srgbClr val="A4A3A4"/>
          </p15:clr>
        </p15:guide>
        <p15:guide id="6" pos="272">
          <p15:clr>
            <a:srgbClr val="A4A3A4"/>
          </p15:clr>
        </p15:guide>
        <p15:guide id="7" pos="2879">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954C9A0-C4F9-D95A-D756-EC5C55B2BE06}" name="Mervan Soysal, Celal" initials="MC" userId="S::celal.mervan.soysal@rb.se::56c8b792-aa4a-4fad-acc1-86016fac511c"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A291C"/>
    <a:srgbClr val="DA0000"/>
    <a:srgbClr val="16CC53"/>
    <a:srgbClr val="13B148"/>
    <a:srgbClr val="10983D"/>
    <a:srgbClr val="21E763"/>
    <a:srgbClr val="7BF1A2"/>
    <a:srgbClr val="ACF6C5"/>
    <a:srgbClr val="D2FADF"/>
    <a:srgbClr val="9A332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2C340F-E0C8-49D2-B91B-A362AFBFA57D}" v="65" dt="2024-08-13T13:23:17.217"/>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662" autoAdjust="0"/>
    <p:restoredTop sz="94660"/>
  </p:normalViewPr>
  <p:slideViewPr>
    <p:cSldViewPr snapToGrid="0">
      <p:cViewPr varScale="1">
        <p:scale>
          <a:sx n="60" d="100"/>
          <a:sy n="60" d="100"/>
        </p:scale>
        <p:origin x="1076" y="48"/>
      </p:cViewPr>
      <p:guideLst>
        <p:guide orient="horz" pos="3973"/>
        <p:guide orient="horz" pos="738"/>
        <p:guide orient="horz" pos="997"/>
        <p:guide pos="5658"/>
        <p:guide pos="95"/>
        <p:guide pos="272"/>
        <p:guide pos="287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presProps" Target="presProps.xml"/><Relationship Id="rId68"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notesMaster" Target="notesMasters/notesMaster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viewProps" Target="viewProps.xml"/><Relationship Id="rId69" Type="http://schemas.microsoft.com/office/2018/10/relationships/authors" Target="author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microsoft.com/office/2016/11/relationships/changesInfo" Target="changesInfos/changesInfo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hl, Sara" userId="9fa7ada1-2e50-4894-a21b-5e2c67db2526" providerId="ADAL" clId="{E62C340F-E0C8-49D2-B91B-A362AFBFA57D}"/>
    <pc:docChg chg="undo custSel addSld delSld modSld sldOrd delMainMaster">
      <pc:chgData name="Dahl, Sara" userId="9fa7ada1-2e50-4894-a21b-5e2c67db2526" providerId="ADAL" clId="{E62C340F-E0C8-49D2-B91B-A362AFBFA57D}" dt="2024-08-13T13:46:51.758" v="15327" actId="207"/>
      <pc:docMkLst>
        <pc:docMk/>
      </pc:docMkLst>
      <pc:sldChg chg="addSp delSp modSp mod ord modClrScheme chgLayout">
        <pc:chgData name="Dahl, Sara" userId="9fa7ada1-2e50-4894-a21b-5e2c67db2526" providerId="ADAL" clId="{E62C340F-E0C8-49D2-B91B-A362AFBFA57D}" dt="2024-08-13T13:34:01.600" v="15206" actId="6549"/>
        <pc:sldMkLst>
          <pc:docMk/>
          <pc:sldMk cId="184495424" sldId="261"/>
        </pc:sldMkLst>
        <pc:spChg chg="add del mod ord">
          <ac:chgData name="Dahl, Sara" userId="9fa7ada1-2e50-4894-a21b-5e2c67db2526" providerId="ADAL" clId="{E62C340F-E0C8-49D2-B91B-A362AFBFA57D}" dt="2024-08-09T07:18:31.298" v="6853" actId="700"/>
          <ac:spMkLst>
            <pc:docMk/>
            <pc:sldMk cId="184495424" sldId="261"/>
            <ac:spMk id="2" creationId="{B3BC1059-A2A0-D8DC-65FA-2A8E59CCBF30}"/>
          </ac:spMkLst>
        </pc:spChg>
        <pc:spChg chg="add mod ord">
          <ac:chgData name="Dahl, Sara" userId="9fa7ada1-2e50-4894-a21b-5e2c67db2526" providerId="ADAL" clId="{E62C340F-E0C8-49D2-B91B-A362AFBFA57D}" dt="2024-08-09T07:47:46.364" v="8017" actId="207"/>
          <ac:spMkLst>
            <pc:docMk/>
            <pc:sldMk cId="184495424" sldId="261"/>
            <ac:spMk id="3" creationId="{5C7B74B2-8D23-D0C6-7698-CB5CEEE1817F}"/>
          </ac:spMkLst>
        </pc:spChg>
        <pc:spChg chg="mod ord">
          <ac:chgData name="Dahl, Sara" userId="9fa7ada1-2e50-4894-a21b-5e2c67db2526" providerId="ADAL" clId="{E62C340F-E0C8-49D2-B91B-A362AFBFA57D}" dt="2024-08-09T07:18:31.298" v="6853" actId="700"/>
          <ac:spMkLst>
            <pc:docMk/>
            <pc:sldMk cId="184495424" sldId="261"/>
            <ac:spMk id="4" creationId="{A2B743B8-EAF6-C740-E523-74485F2B1883}"/>
          </ac:spMkLst>
        </pc:spChg>
        <pc:spChg chg="add mod ord">
          <ac:chgData name="Dahl, Sara" userId="9fa7ada1-2e50-4894-a21b-5e2c67db2526" providerId="ADAL" clId="{E62C340F-E0C8-49D2-B91B-A362AFBFA57D}" dt="2024-08-13T13:32:54.602" v="15195" actId="1076"/>
          <ac:spMkLst>
            <pc:docMk/>
            <pc:sldMk cId="184495424" sldId="261"/>
            <ac:spMk id="5" creationId="{512C8AA5-C3B2-BD12-117A-39B9F409DDB5}"/>
          </ac:spMkLst>
        </pc:spChg>
        <pc:spChg chg="add del mod">
          <ac:chgData name="Dahl, Sara" userId="9fa7ada1-2e50-4894-a21b-5e2c67db2526" providerId="ADAL" clId="{E62C340F-E0C8-49D2-B91B-A362AFBFA57D}" dt="2024-08-09T07:46:40.558" v="7987" actId="478"/>
          <ac:spMkLst>
            <pc:docMk/>
            <pc:sldMk cId="184495424" sldId="261"/>
            <ac:spMk id="7" creationId="{27E6A73E-62A6-9865-A059-214E809B1723}"/>
          </ac:spMkLst>
        </pc:spChg>
        <pc:spChg chg="del mod ord">
          <ac:chgData name="Dahl, Sara" userId="9fa7ada1-2e50-4894-a21b-5e2c67db2526" providerId="ADAL" clId="{E62C340F-E0C8-49D2-B91B-A362AFBFA57D}" dt="2024-08-09T07:46:34.541" v="7986" actId="478"/>
          <ac:spMkLst>
            <pc:docMk/>
            <pc:sldMk cId="184495424" sldId="261"/>
            <ac:spMk id="9" creationId="{00000000-0000-0000-0000-000000000000}"/>
          </ac:spMkLst>
        </pc:spChg>
        <pc:spChg chg="mod">
          <ac:chgData name="Dahl, Sara" userId="9fa7ada1-2e50-4894-a21b-5e2c67db2526" providerId="ADAL" clId="{E62C340F-E0C8-49D2-B91B-A362AFBFA57D}" dt="2024-08-13T13:32:46.253" v="15193" actId="1076"/>
          <ac:spMkLst>
            <pc:docMk/>
            <pc:sldMk cId="184495424" sldId="261"/>
            <ac:spMk id="10" creationId="{FB6B29BB-84C1-71AB-3CB8-BB1DBD4D5D46}"/>
          </ac:spMkLst>
        </pc:spChg>
        <pc:spChg chg="mod">
          <ac:chgData name="Dahl, Sara" userId="9fa7ada1-2e50-4894-a21b-5e2c67db2526" providerId="ADAL" clId="{E62C340F-E0C8-49D2-B91B-A362AFBFA57D}" dt="2024-08-13T13:32:41.543" v="15192" actId="1076"/>
          <ac:spMkLst>
            <pc:docMk/>
            <pc:sldMk cId="184495424" sldId="261"/>
            <ac:spMk id="11" creationId="{691E2C3C-2DE3-AD41-BFB2-0DF5EF14C719}"/>
          </ac:spMkLst>
        </pc:spChg>
        <pc:spChg chg="mod">
          <ac:chgData name="Dahl, Sara" userId="9fa7ada1-2e50-4894-a21b-5e2c67db2526" providerId="ADAL" clId="{E62C340F-E0C8-49D2-B91B-A362AFBFA57D}" dt="2024-08-13T13:32:49.302" v="15194" actId="1076"/>
          <ac:spMkLst>
            <pc:docMk/>
            <pc:sldMk cId="184495424" sldId="261"/>
            <ac:spMk id="12" creationId="{9B1A5382-B08C-F6DB-25DC-B9CD0F7EF2D6}"/>
          </ac:spMkLst>
        </pc:spChg>
        <pc:spChg chg="add mod">
          <ac:chgData name="Dahl, Sara" userId="9fa7ada1-2e50-4894-a21b-5e2c67db2526" providerId="ADAL" clId="{E62C340F-E0C8-49D2-B91B-A362AFBFA57D}" dt="2024-08-13T13:34:01.600" v="15206" actId="6549"/>
          <ac:spMkLst>
            <pc:docMk/>
            <pc:sldMk cId="184495424" sldId="261"/>
            <ac:spMk id="13" creationId="{AD2E0D5F-2C9F-8DFF-4727-969799865E43}"/>
          </ac:spMkLst>
        </pc:spChg>
        <pc:spChg chg="del mod">
          <ac:chgData name="Dahl, Sara" userId="9fa7ada1-2e50-4894-a21b-5e2c67db2526" providerId="ADAL" clId="{E62C340F-E0C8-49D2-B91B-A362AFBFA57D}" dt="2024-08-09T07:46:10.647" v="7936"/>
          <ac:spMkLst>
            <pc:docMk/>
            <pc:sldMk cId="184495424" sldId="261"/>
            <ac:spMk id="16" creationId="{6852A000-B27F-6129-A466-CED3A2F91584}"/>
          </ac:spMkLst>
        </pc:spChg>
      </pc:sldChg>
      <pc:sldChg chg="del">
        <pc:chgData name="Dahl, Sara" userId="9fa7ada1-2e50-4894-a21b-5e2c67db2526" providerId="ADAL" clId="{E62C340F-E0C8-49D2-B91B-A362AFBFA57D}" dt="2024-08-08T11:27:16.574" v="1187" actId="47"/>
        <pc:sldMkLst>
          <pc:docMk/>
          <pc:sldMk cId="2360916676" sldId="267"/>
        </pc:sldMkLst>
      </pc:sldChg>
      <pc:sldChg chg="addSp delSp modSp add mod setBg modClrScheme chgLayout">
        <pc:chgData name="Dahl, Sara" userId="9fa7ada1-2e50-4894-a21b-5e2c67db2526" providerId="ADAL" clId="{E62C340F-E0C8-49D2-B91B-A362AFBFA57D}" dt="2024-08-13T13:45:06.803" v="15324" actId="207"/>
        <pc:sldMkLst>
          <pc:docMk/>
          <pc:sldMk cId="343395654" sldId="268"/>
        </pc:sldMkLst>
        <pc:spChg chg="mod ord">
          <ac:chgData name="Dahl, Sara" userId="9fa7ada1-2e50-4894-a21b-5e2c67db2526" providerId="ADAL" clId="{E62C340F-E0C8-49D2-B91B-A362AFBFA57D}" dt="2024-08-13T13:45:06.803" v="15324" actId="207"/>
          <ac:spMkLst>
            <pc:docMk/>
            <pc:sldMk cId="343395654" sldId="268"/>
            <ac:spMk id="2" creationId="{EF00149B-8011-9577-069C-6F7CB95E4787}"/>
          </ac:spMkLst>
        </pc:spChg>
        <pc:spChg chg="mod ord">
          <ac:chgData name="Dahl, Sara" userId="9fa7ada1-2e50-4894-a21b-5e2c67db2526" providerId="ADAL" clId="{E62C340F-E0C8-49D2-B91B-A362AFBFA57D}" dt="2024-08-09T07:13:54.807" v="6808" actId="1076"/>
          <ac:spMkLst>
            <pc:docMk/>
            <pc:sldMk cId="343395654" sldId="268"/>
            <ac:spMk id="3" creationId="{CADE4E75-7D67-1AAF-4FB0-65A11EC36AD0}"/>
          </ac:spMkLst>
        </pc:spChg>
        <pc:spChg chg="add del mod ord">
          <ac:chgData name="Dahl, Sara" userId="9fa7ada1-2e50-4894-a21b-5e2c67db2526" providerId="ADAL" clId="{E62C340F-E0C8-49D2-B91B-A362AFBFA57D}" dt="2024-08-09T07:13:25.010" v="6803" actId="478"/>
          <ac:spMkLst>
            <pc:docMk/>
            <pc:sldMk cId="343395654" sldId="268"/>
            <ac:spMk id="4" creationId="{B30A88CE-F104-B7FA-B536-AF1F3EDDFE2C}"/>
          </ac:spMkLst>
        </pc:spChg>
        <pc:spChg chg="add del mod ord">
          <ac:chgData name="Dahl, Sara" userId="9fa7ada1-2e50-4894-a21b-5e2c67db2526" providerId="ADAL" clId="{E62C340F-E0C8-49D2-B91B-A362AFBFA57D}" dt="2024-08-09T07:13:38.575" v="6805" actId="700"/>
          <ac:spMkLst>
            <pc:docMk/>
            <pc:sldMk cId="343395654" sldId="268"/>
            <ac:spMk id="5" creationId="{AB2099FB-E409-5C18-903B-15F7889D43EC}"/>
          </ac:spMkLst>
        </pc:spChg>
        <pc:spChg chg="add del mod ord">
          <ac:chgData name="Dahl, Sara" userId="9fa7ada1-2e50-4894-a21b-5e2c67db2526" providerId="ADAL" clId="{E62C340F-E0C8-49D2-B91B-A362AFBFA57D}" dt="2024-08-09T07:13:43.940" v="6806" actId="700"/>
          <ac:spMkLst>
            <pc:docMk/>
            <pc:sldMk cId="343395654" sldId="268"/>
            <ac:spMk id="6" creationId="{F61EA960-CE17-92C4-FF2A-1CFA9E19753A}"/>
          </ac:spMkLst>
        </pc:spChg>
        <pc:spChg chg="add del mod ord">
          <ac:chgData name="Dahl, Sara" userId="9fa7ada1-2e50-4894-a21b-5e2c67db2526" providerId="ADAL" clId="{E62C340F-E0C8-49D2-B91B-A362AFBFA57D}" dt="2024-08-09T07:13:50.294" v="6807" actId="478"/>
          <ac:spMkLst>
            <pc:docMk/>
            <pc:sldMk cId="343395654" sldId="268"/>
            <ac:spMk id="7" creationId="{55880B3D-002B-CECD-FBE9-FEE138FBE97F}"/>
          </ac:spMkLst>
        </pc:spChg>
      </pc:sldChg>
      <pc:sldChg chg="del">
        <pc:chgData name="Dahl, Sara" userId="9fa7ada1-2e50-4894-a21b-5e2c67db2526" providerId="ADAL" clId="{E62C340F-E0C8-49D2-B91B-A362AFBFA57D}" dt="2024-08-08T11:22:20.893" v="1165" actId="2696"/>
        <pc:sldMkLst>
          <pc:docMk/>
          <pc:sldMk cId="3143486490" sldId="268"/>
        </pc:sldMkLst>
      </pc:sldChg>
      <pc:sldChg chg="del">
        <pc:chgData name="Dahl, Sara" userId="9fa7ada1-2e50-4894-a21b-5e2c67db2526" providerId="ADAL" clId="{E62C340F-E0C8-49D2-B91B-A362AFBFA57D}" dt="2024-08-08T11:22:20.893" v="1165" actId="2696"/>
        <pc:sldMkLst>
          <pc:docMk/>
          <pc:sldMk cId="138147966" sldId="270"/>
        </pc:sldMkLst>
      </pc:sldChg>
      <pc:sldChg chg="addSp delSp modSp add mod ord modClrScheme chgLayout">
        <pc:chgData name="Dahl, Sara" userId="9fa7ada1-2e50-4894-a21b-5e2c67db2526" providerId="ADAL" clId="{E62C340F-E0C8-49D2-B91B-A362AFBFA57D}" dt="2024-08-13T13:31:44.117" v="15182" actId="255"/>
        <pc:sldMkLst>
          <pc:docMk/>
          <pc:sldMk cId="1105943212" sldId="270"/>
        </pc:sldMkLst>
        <pc:spChg chg="add del mod ord">
          <ac:chgData name="Dahl, Sara" userId="9fa7ada1-2e50-4894-a21b-5e2c67db2526" providerId="ADAL" clId="{E62C340F-E0C8-49D2-B91B-A362AFBFA57D}" dt="2024-08-09T07:15:14.643" v="6823" actId="478"/>
          <ac:spMkLst>
            <pc:docMk/>
            <pc:sldMk cId="1105943212" sldId="270"/>
            <ac:spMk id="2" creationId="{F76D9E20-9CA2-76D1-94C0-BBFCF1B98D52}"/>
          </ac:spMkLst>
        </pc:spChg>
        <pc:spChg chg="mod ord">
          <ac:chgData name="Dahl, Sara" userId="9fa7ada1-2e50-4894-a21b-5e2c67db2526" providerId="ADAL" clId="{E62C340F-E0C8-49D2-B91B-A362AFBFA57D}" dt="2024-08-09T07:15:18.169" v="6824" actId="1076"/>
          <ac:spMkLst>
            <pc:docMk/>
            <pc:sldMk cId="1105943212" sldId="270"/>
            <ac:spMk id="4" creationId="{9985F7F2-ECF5-EB4F-0505-2A52191F58B2}"/>
          </ac:spMkLst>
        </pc:spChg>
        <pc:spChg chg="mod ord">
          <ac:chgData name="Dahl, Sara" userId="9fa7ada1-2e50-4894-a21b-5e2c67db2526" providerId="ADAL" clId="{E62C340F-E0C8-49D2-B91B-A362AFBFA57D}" dt="2024-08-13T13:31:44.117" v="15182" actId="255"/>
          <ac:spMkLst>
            <pc:docMk/>
            <pc:sldMk cId="1105943212" sldId="270"/>
            <ac:spMk id="5" creationId="{E71B4371-0DD8-8F6D-667F-30E3747E734A}"/>
          </ac:spMkLst>
        </pc:spChg>
      </pc:sldChg>
      <pc:sldChg chg="del">
        <pc:chgData name="Dahl, Sara" userId="9fa7ada1-2e50-4894-a21b-5e2c67db2526" providerId="ADAL" clId="{E62C340F-E0C8-49D2-B91B-A362AFBFA57D}" dt="2024-08-08T10:58:47.398" v="32" actId="47"/>
        <pc:sldMkLst>
          <pc:docMk/>
          <pc:sldMk cId="99791550" sldId="274"/>
        </pc:sldMkLst>
      </pc:sldChg>
      <pc:sldChg chg="addSp delSp modSp del mod ord modClrScheme chgLayout">
        <pc:chgData name="Dahl, Sara" userId="9fa7ada1-2e50-4894-a21b-5e2c67db2526" providerId="ADAL" clId="{E62C340F-E0C8-49D2-B91B-A362AFBFA57D}" dt="2024-08-13T13:32:27.026" v="15189" actId="47"/>
        <pc:sldMkLst>
          <pc:docMk/>
          <pc:sldMk cId="2487775477" sldId="275"/>
        </pc:sldMkLst>
        <pc:spChg chg="add del mod ord">
          <ac:chgData name="Dahl, Sara" userId="9fa7ada1-2e50-4894-a21b-5e2c67db2526" providerId="ADAL" clId="{E62C340F-E0C8-49D2-B91B-A362AFBFA57D}" dt="2024-08-09T07:38:23.292" v="7739" actId="478"/>
          <ac:spMkLst>
            <pc:docMk/>
            <pc:sldMk cId="2487775477" sldId="275"/>
            <ac:spMk id="2" creationId="{D7AAE2E1-0AC8-ED0B-4863-5EEFA876315C}"/>
          </ac:spMkLst>
        </pc:spChg>
        <pc:spChg chg="mod ord">
          <ac:chgData name="Dahl, Sara" userId="9fa7ada1-2e50-4894-a21b-5e2c67db2526" providerId="ADAL" clId="{E62C340F-E0C8-49D2-B91B-A362AFBFA57D}" dt="2024-08-09T07:44:54.141" v="7921" actId="20577"/>
          <ac:spMkLst>
            <pc:docMk/>
            <pc:sldMk cId="2487775477" sldId="275"/>
            <ac:spMk id="3" creationId="{CADE4E75-7D67-1AAF-4FB0-65A11EC36AD0}"/>
          </ac:spMkLst>
        </pc:spChg>
        <pc:graphicFrameChg chg="mod ord modGraphic">
          <ac:chgData name="Dahl, Sara" userId="9fa7ada1-2e50-4894-a21b-5e2c67db2526" providerId="ADAL" clId="{E62C340F-E0C8-49D2-B91B-A362AFBFA57D}" dt="2024-08-09T07:18:31.298" v="6853" actId="700"/>
          <ac:graphicFrameMkLst>
            <pc:docMk/>
            <pc:sldMk cId="2487775477" sldId="275"/>
            <ac:graphicFrameMk id="7" creationId="{7823F15F-A696-A267-46F6-EC50802EAD0C}"/>
          </ac:graphicFrameMkLst>
        </pc:graphicFrameChg>
      </pc:sldChg>
      <pc:sldChg chg="del">
        <pc:chgData name="Dahl, Sara" userId="9fa7ada1-2e50-4894-a21b-5e2c67db2526" providerId="ADAL" clId="{E62C340F-E0C8-49D2-B91B-A362AFBFA57D}" dt="2024-08-08T11:21:10.832" v="1164" actId="47"/>
        <pc:sldMkLst>
          <pc:docMk/>
          <pc:sldMk cId="3363651857" sldId="276"/>
        </pc:sldMkLst>
      </pc:sldChg>
      <pc:sldChg chg="del ord">
        <pc:chgData name="Dahl, Sara" userId="9fa7ada1-2e50-4894-a21b-5e2c67db2526" providerId="ADAL" clId="{E62C340F-E0C8-49D2-B91B-A362AFBFA57D}" dt="2024-08-08T12:03:38.447" v="1930" actId="47"/>
        <pc:sldMkLst>
          <pc:docMk/>
          <pc:sldMk cId="1065891434" sldId="278"/>
        </pc:sldMkLst>
      </pc:sldChg>
      <pc:sldChg chg="modSp add mod">
        <pc:chgData name="Dahl, Sara" userId="9fa7ada1-2e50-4894-a21b-5e2c67db2526" providerId="ADAL" clId="{E62C340F-E0C8-49D2-B91B-A362AFBFA57D}" dt="2024-08-08T12:23:12.402" v="2197" actId="20577"/>
        <pc:sldMkLst>
          <pc:docMk/>
          <pc:sldMk cId="212702046" sldId="279"/>
        </pc:sldMkLst>
        <pc:spChg chg="mod">
          <ac:chgData name="Dahl, Sara" userId="9fa7ada1-2e50-4894-a21b-5e2c67db2526" providerId="ADAL" clId="{E62C340F-E0C8-49D2-B91B-A362AFBFA57D}" dt="2024-08-08T12:21:36.431" v="2177" actId="207"/>
          <ac:spMkLst>
            <pc:docMk/>
            <pc:sldMk cId="212702046" sldId="279"/>
            <ac:spMk id="2" creationId="{00000000-0000-0000-0000-000000000000}"/>
          </ac:spMkLst>
        </pc:spChg>
        <pc:spChg chg="mod">
          <ac:chgData name="Dahl, Sara" userId="9fa7ada1-2e50-4894-a21b-5e2c67db2526" providerId="ADAL" clId="{E62C340F-E0C8-49D2-B91B-A362AFBFA57D}" dt="2024-08-08T12:23:12.402" v="2197" actId="20577"/>
          <ac:spMkLst>
            <pc:docMk/>
            <pc:sldMk cId="212702046" sldId="279"/>
            <ac:spMk id="6" creationId="{00000000-0000-0000-0000-000000000000}"/>
          </ac:spMkLst>
        </pc:spChg>
        <pc:graphicFrameChg chg="mod">
          <ac:chgData name="Dahl, Sara" userId="9fa7ada1-2e50-4894-a21b-5e2c67db2526" providerId="ADAL" clId="{E62C340F-E0C8-49D2-B91B-A362AFBFA57D}" dt="2024-08-08T12:22:08.728" v="2183" actId="20577"/>
          <ac:graphicFrameMkLst>
            <pc:docMk/>
            <pc:sldMk cId="212702046" sldId="279"/>
            <ac:graphicFrameMk id="5" creationId="{00000000-0000-0000-0000-000000000000}"/>
          </ac:graphicFrameMkLst>
        </pc:graphicFrameChg>
      </pc:sldChg>
      <pc:sldChg chg="del">
        <pc:chgData name="Dahl, Sara" userId="9fa7ada1-2e50-4894-a21b-5e2c67db2526" providerId="ADAL" clId="{E62C340F-E0C8-49D2-B91B-A362AFBFA57D}" dt="2024-08-08T11:22:56.676" v="1170" actId="2696"/>
        <pc:sldMkLst>
          <pc:docMk/>
          <pc:sldMk cId="3543734684" sldId="279"/>
        </pc:sldMkLst>
      </pc:sldChg>
      <pc:sldChg chg="del">
        <pc:chgData name="Dahl, Sara" userId="9fa7ada1-2e50-4894-a21b-5e2c67db2526" providerId="ADAL" clId="{E62C340F-E0C8-49D2-B91B-A362AFBFA57D}" dt="2024-08-08T11:22:20.893" v="1165" actId="2696"/>
        <pc:sldMkLst>
          <pc:docMk/>
          <pc:sldMk cId="288325710" sldId="280"/>
        </pc:sldMkLst>
      </pc:sldChg>
      <pc:sldChg chg="modSp add del mod modClrScheme chgLayout">
        <pc:chgData name="Dahl, Sara" userId="9fa7ada1-2e50-4894-a21b-5e2c67db2526" providerId="ADAL" clId="{E62C340F-E0C8-49D2-B91B-A362AFBFA57D}" dt="2024-08-08T14:32:03.343" v="4948" actId="47"/>
        <pc:sldMkLst>
          <pc:docMk/>
          <pc:sldMk cId="1943536003" sldId="280"/>
        </pc:sldMkLst>
        <pc:spChg chg="mod ord">
          <ac:chgData name="Dahl, Sara" userId="9fa7ada1-2e50-4894-a21b-5e2c67db2526" providerId="ADAL" clId="{E62C340F-E0C8-49D2-B91B-A362AFBFA57D}" dt="2024-08-08T14:23:08.031" v="4559" actId="700"/>
          <ac:spMkLst>
            <pc:docMk/>
            <pc:sldMk cId="1943536003" sldId="280"/>
            <ac:spMk id="2" creationId="{EF00149B-8011-9577-069C-6F7CB95E4787}"/>
          </ac:spMkLst>
        </pc:spChg>
        <pc:spChg chg="mod ord">
          <ac:chgData name="Dahl, Sara" userId="9fa7ada1-2e50-4894-a21b-5e2c67db2526" providerId="ADAL" clId="{E62C340F-E0C8-49D2-B91B-A362AFBFA57D}" dt="2024-08-08T14:23:08.031" v="4559" actId="700"/>
          <ac:spMkLst>
            <pc:docMk/>
            <pc:sldMk cId="1943536003" sldId="280"/>
            <ac:spMk id="3" creationId="{CADE4E75-7D67-1AAF-4FB0-65A11EC36AD0}"/>
          </ac:spMkLst>
        </pc:spChg>
      </pc:sldChg>
      <pc:sldChg chg="del">
        <pc:chgData name="Dahl, Sara" userId="9fa7ada1-2e50-4894-a21b-5e2c67db2526" providerId="ADAL" clId="{E62C340F-E0C8-49D2-B91B-A362AFBFA57D}" dt="2024-08-08T11:33:13.231" v="1209" actId="2696"/>
        <pc:sldMkLst>
          <pc:docMk/>
          <pc:sldMk cId="2492083779" sldId="281"/>
        </pc:sldMkLst>
      </pc:sldChg>
      <pc:sldChg chg="del">
        <pc:chgData name="Dahl, Sara" userId="9fa7ada1-2e50-4894-a21b-5e2c67db2526" providerId="ADAL" clId="{E62C340F-E0C8-49D2-B91B-A362AFBFA57D}" dt="2024-08-08T12:22:30.260" v="2184" actId="47"/>
        <pc:sldMkLst>
          <pc:docMk/>
          <pc:sldMk cId="2572994315" sldId="281"/>
        </pc:sldMkLst>
      </pc:sldChg>
      <pc:sldChg chg="del">
        <pc:chgData name="Dahl, Sara" userId="9fa7ada1-2e50-4894-a21b-5e2c67db2526" providerId="ADAL" clId="{E62C340F-E0C8-49D2-B91B-A362AFBFA57D}" dt="2024-08-08T11:22:20.893" v="1165" actId="2696"/>
        <pc:sldMkLst>
          <pc:docMk/>
          <pc:sldMk cId="104144183" sldId="282"/>
        </pc:sldMkLst>
      </pc:sldChg>
      <pc:sldChg chg="modSp add del mod modClrScheme chgLayout">
        <pc:chgData name="Dahl, Sara" userId="9fa7ada1-2e50-4894-a21b-5e2c67db2526" providerId="ADAL" clId="{E62C340F-E0C8-49D2-B91B-A362AFBFA57D}" dt="2024-08-08T14:48:51.879" v="6077" actId="47"/>
        <pc:sldMkLst>
          <pc:docMk/>
          <pc:sldMk cId="2871696520" sldId="282"/>
        </pc:sldMkLst>
        <pc:spChg chg="mod ord">
          <ac:chgData name="Dahl, Sara" userId="9fa7ada1-2e50-4894-a21b-5e2c67db2526" providerId="ADAL" clId="{E62C340F-E0C8-49D2-B91B-A362AFBFA57D}" dt="2024-08-08T14:23:25.101" v="4561" actId="700"/>
          <ac:spMkLst>
            <pc:docMk/>
            <pc:sldMk cId="2871696520" sldId="282"/>
            <ac:spMk id="2" creationId="{EF00149B-8011-9577-069C-6F7CB95E4787}"/>
          </ac:spMkLst>
        </pc:spChg>
        <pc:spChg chg="mod ord">
          <ac:chgData name="Dahl, Sara" userId="9fa7ada1-2e50-4894-a21b-5e2c67db2526" providerId="ADAL" clId="{E62C340F-E0C8-49D2-B91B-A362AFBFA57D}" dt="2024-08-08T14:23:25.101" v="4561" actId="700"/>
          <ac:spMkLst>
            <pc:docMk/>
            <pc:sldMk cId="2871696520" sldId="282"/>
            <ac:spMk id="3" creationId="{CADE4E75-7D67-1AAF-4FB0-65A11EC36AD0}"/>
          </ac:spMkLst>
        </pc:spChg>
      </pc:sldChg>
      <pc:sldChg chg="modSp mod ord">
        <pc:chgData name="Dahl, Sara" userId="9fa7ada1-2e50-4894-a21b-5e2c67db2526" providerId="ADAL" clId="{E62C340F-E0C8-49D2-B91B-A362AFBFA57D}" dt="2024-08-08T12:11:21.560" v="2024" actId="14100"/>
        <pc:sldMkLst>
          <pc:docMk/>
          <pc:sldMk cId="1575864211" sldId="283"/>
        </pc:sldMkLst>
        <pc:spChg chg="mod">
          <ac:chgData name="Dahl, Sara" userId="9fa7ada1-2e50-4894-a21b-5e2c67db2526" providerId="ADAL" clId="{E62C340F-E0C8-49D2-B91B-A362AFBFA57D}" dt="2024-08-08T12:11:21.560" v="2024" actId="14100"/>
          <ac:spMkLst>
            <pc:docMk/>
            <pc:sldMk cId="1575864211" sldId="283"/>
            <ac:spMk id="3" creationId="{00000000-0000-0000-0000-000000000000}"/>
          </ac:spMkLst>
        </pc:spChg>
        <pc:spChg chg="mod">
          <ac:chgData name="Dahl, Sara" userId="9fa7ada1-2e50-4894-a21b-5e2c67db2526" providerId="ADAL" clId="{E62C340F-E0C8-49D2-B91B-A362AFBFA57D}" dt="2024-08-08T12:10:03.823" v="2002" actId="207"/>
          <ac:spMkLst>
            <pc:docMk/>
            <pc:sldMk cId="1575864211" sldId="283"/>
            <ac:spMk id="5" creationId="{FFC00323-895D-3A22-8993-345BC2DC90CE}"/>
          </ac:spMkLst>
        </pc:spChg>
      </pc:sldChg>
      <pc:sldChg chg="del">
        <pc:chgData name="Dahl, Sara" userId="9fa7ada1-2e50-4894-a21b-5e2c67db2526" providerId="ADAL" clId="{E62C340F-E0C8-49D2-B91B-A362AFBFA57D}" dt="2024-08-08T11:22:20.893" v="1165" actId="2696"/>
        <pc:sldMkLst>
          <pc:docMk/>
          <pc:sldMk cId="288511671" sldId="284"/>
        </pc:sldMkLst>
      </pc:sldChg>
      <pc:sldChg chg="addSp delSp modSp add mod modClrScheme chgLayout">
        <pc:chgData name="Dahl, Sara" userId="9fa7ada1-2e50-4894-a21b-5e2c67db2526" providerId="ADAL" clId="{E62C340F-E0C8-49D2-B91B-A362AFBFA57D}" dt="2024-08-09T07:15:35.664" v="6828" actId="1076"/>
        <pc:sldMkLst>
          <pc:docMk/>
          <pc:sldMk cId="3422269362" sldId="284"/>
        </pc:sldMkLst>
        <pc:spChg chg="mod ord">
          <ac:chgData name="Dahl, Sara" userId="9fa7ada1-2e50-4894-a21b-5e2c67db2526" providerId="ADAL" clId="{E62C340F-E0C8-49D2-B91B-A362AFBFA57D}" dt="2024-08-09T07:15:29.552" v="6826" actId="700"/>
          <ac:spMkLst>
            <pc:docMk/>
            <pc:sldMk cId="3422269362" sldId="284"/>
            <ac:spMk id="2" creationId="{EF00149B-8011-9577-069C-6F7CB95E4787}"/>
          </ac:spMkLst>
        </pc:spChg>
        <pc:spChg chg="mod ord">
          <ac:chgData name="Dahl, Sara" userId="9fa7ada1-2e50-4894-a21b-5e2c67db2526" providerId="ADAL" clId="{E62C340F-E0C8-49D2-B91B-A362AFBFA57D}" dt="2024-08-09T07:15:35.664" v="6828" actId="1076"/>
          <ac:spMkLst>
            <pc:docMk/>
            <pc:sldMk cId="3422269362" sldId="284"/>
            <ac:spMk id="3" creationId="{CADE4E75-7D67-1AAF-4FB0-65A11EC36AD0}"/>
          </ac:spMkLst>
        </pc:spChg>
        <pc:spChg chg="add del mod ord">
          <ac:chgData name="Dahl, Sara" userId="9fa7ada1-2e50-4894-a21b-5e2c67db2526" providerId="ADAL" clId="{E62C340F-E0C8-49D2-B91B-A362AFBFA57D}" dt="2024-08-09T07:15:32.431" v="6827" actId="478"/>
          <ac:spMkLst>
            <pc:docMk/>
            <pc:sldMk cId="3422269362" sldId="284"/>
            <ac:spMk id="4" creationId="{B704470E-2D18-A1F5-4C21-30E7DE1922B5}"/>
          </ac:spMkLst>
        </pc:spChg>
      </pc:sldChg>
      <pc:sldChg chg="modSp mod ord modNotesTx">
        <pc:chgData name="Dahl, Sara" userId="9fa7ada1-2e50-4894-a21b-5e2c67db2526" providerId="ADAL" clId="{E62C340F-E0C8-49D2-B91B-A362AFBFA57D}" dt="2024-08-13T13:40:52.519" v="15292" actId="207"/>
        <pc:sldMkLst>
          <pc:docMk/>
          <pc:sldMk cId="562027883" sldId="286"/>
        </pc:sldMkLst>
        <pc:spChg chg="mod">
          <ac:chgData name="Dahl, Sara" userId="9fa7ada1-2e50-4894-a21b-5e2c67db2526" providerId="ADAL" clId="{E62C340F-E0C8-49D2-B91B-A362AFBFA57D}" dt="2024-08-13T13:40:52.519" v="15292" actId="207"/>
          <ac:spMkLst>
            <pc:docMk/>
            <pc:sldMk cId="562027883" sldId="286"/>
            <ac:spMk id="3" creationId="{00000000-0000-0000-0000-000000000000}"/>
          </ac:spMkLst>
        </pc:spChg>
        <pc:spChg chg="mod">
          <ac:chgData name="Dahl, Sara" userId="9fa7ada1-2e50-4894-a21b-5e2c67db2526" providerId="ADAL" clId="{E62C340F-E0C8-49D2-B91B-A362AFBFA57D}" dt="2024-08-08T12:01:58.390" v="1821" actId="207"/>
          <ac:spMkLst>
            <pc:docMk/>
            <pc:sldMk cId="562027883" sldId="286"/>
            <ac:spMk id="7" creationId="{00000000-0000-0000-0000-000000000000}"/>
          </ac:spMkLst>
        </pc:spChg>
      </pc:sldChg>
      <pc:sldChg chg="add del">
        <pc:chgData name="Dahl, Sara" userId="9fa7ada1-2e50-4894-a21b-5e2c67db2526" providerId="ADAL" clId="{E62C340F-E0C8-49D2-B91B-A362AFBFA57D}" dt="2024-08-08T14:21:36.240" v="4557" actId="47"/>
        <pc:sldMkLst>
          <pc:docMk/>
          <pc:sldMk cId="565672640" sldId="289"/>
        </pc:sldMkLst>
      </pc:sldChg>
      <pc:sldChg chg="del ord">
        <pc:chgData name="Dahl, Sara" userId="9fa7ada1-2e50-4894-a21b-5e2c67db2526" providerId="ADAL" clId="{E62C340F-E0C8-49D2-B91B-A362AFBFA57D}" dt="2024-08-08T11:35:35.704" v="1219" actId="2696"/>
        <pc:sldMkLst>
          <pc:docMk/>
          <pc:sldMk cId="3780409431" sldId="289"/>
        </pc:sldMkLst>
      </pc:sldChg>
      <pc:sldChg chg="del">
        <pc:chgData name="Dahl, Sara" userId="9fa7ada1-2e50-4894-a21b-5e2c67db2526" providerId="ADAL" clId="{E62C340F-E0C8-49D2-B91B-A362AFBFA57D}" dt="2024-08-08T11:22:20.893" v="1165" actId="2696"/>
        <pc:sldMkLst>
          <pc:docMk/>
          <pc:sldMk cId="831126661" sldId="291"/>
        </pc:sldMkLst>
      </pc:sldChg>
      <pc:sldChg chg="add del">
        <pc:chgData name="Dahl, Sara" userId="9fa7ada1-2e50-4894-a21b-5e2c67db2526" providerId="ADAL" clId="{E62C340F-E0C8-49D2-B91B-A362AFBFA57D}" dt="2024-08-08T15:03:51.807" v="6688" actId="47"/>
        <pc:sldMkLst>
          <pc:docMk/>
          <pc:sldMk cId="2004760977" sldId="291"/>
        </pc:sldMkLst>
      </pc:sldChg>
      <pc:sldChg chg="add del">
        <pc:chgData name="Dahl, Sara" userId="9fa7ada1-2e50-4894-a21b-5e2c67db2526" providerId="ADAL" clId="{E62C340F-E0C8-49D2-B91B-A362AFBFA57D}" dt="2024-08-08T15:03:53.833" v="6689" actId="47"/>
        <pc:sldMkLst>
          <pc:docMk/>
          <pc:sldMk cId="1684738487" sldId="292"/>
        </pc:sldMkLst>
      </pc:sldChg>
      <pc:sldChg chg="del">
        <pc:chgData name="Dahl, Sara" userId="9fa7ada1-2e50-4894-a21b-5e2c67db2526" providerId="ADAL" clId="{E62C340F-E0C8-49D2-B91B-A362AFBFA57D}" dt="2024-08-08T11:22:20.893" v="1165" actId="2696"/>
        <pc:sldMkLst>
          <pc:docMk/>
          <pc:sldMk cId="4244200281" sldId="292"/>
        </pc:sldMkLst>
      </pc:sldChg>
      <pc:sldChg chg="del ord">
        <pc:chgData name="Dahl, Sara" userId="9fa7ada1-2e50-4894-a21b-5e2c67db2526" providerId="ADAL" clId="{E62C340F-E0C8-49D2-B91B-A362AFBFA57D}" dt="2024-08-08T11:33:54.546" v="1210" actId="47"/>
        <pc:sldMkLst>
          <pc:docMk/>
          <pc:sldMk cId="2795381415" sldId="294"/>
        </pc:sldMkLst>
      </pc:sldChg>
      <pc:sldChg chg="addSp delSp modSp mod ord">
        <pc:chgData name="Dahl, Sara" userId="9fa7ada1-2e50-4894-a21b-5e2c67db2526" providerId="ADAL" clId="{E62C340F-E0C8-49D2-B91B-A362AFBFA57D}" dt="2024-08-13T13:41:53.393" v="15295" actId="207"/>
        <pc:sldMkLst>
          <pc:docMk/>
          <pc:sldMk cId="700066055" sldId="295"/>
        </pc:sldMkLst>
        <pc:spChg chg="del">
          <ac:chgData name="Dahl, Sara" userId="9fa7ada1-2e50-4894-a21b-5e2c67db2526" providerId="ADAL" clId="{E62C340F-E0C8-49D2-B91B-A362AFBFA57D}" dt="2024-08-08T12:04:00.424" v="1932" actId="478"/>
          <ac:spMkLst>
            <pc:docMk/>
            <pc:sldMk cId="700066055" sldId="295"/>
            <ac:spMk id="2" creationId="{B93562FE-E1A0-47BE-1BA7-5EE7191093EE}"/>
          </ac:spMkLst>
        </pc:spChg>
        <pc:spChg chg="mod">
          <ac:chgData name="Dahl, Sara" userId="9fa7ada1-2e50-4894-a21b-5e2c67db2526" providerId="ADAL" clId="{E62C340F-E0C8-49D2-B91B-A362AFBFA57D}" dt="2024-08-13T13:41:53.393" v="15295" actId="207"/>
          <ac:spMkLst>
            <pc:docMk/>
            <pc:sldMk cId="700066055" sldId="295"/>
            <ac:spMk id="3" creationId="{0EC5F949-356C-349D-1DFC-6C9B593CA167}"/>
          </ac:spMkLst>
        </pc:spChg>
        <pc:spChg chg="add del mod">
          <ac:chgData name="Dahl, Sara" userId="9fa7ada1-2e50-4894-a21b-5e2c67db2526" providerId="ADAL" clId="{E62C340F-E0C8-49D2-B91B-A362AFBFA57D}" dt="2024-08-08T12:04:04.101" v="1933" actId="478"/>
          <ac:spMkLst>
            <pc:docMk/>
            <pc:sldMk cId="700066055" sldId="295"/>
            <ac:spMk id="6" creationId="{168FF2F6-A1C3-49E7-9F2C-7516D3C422A9}"/>
          </ac:spMkLst>
        </pc:spChg>
        <pc:spChg chg="mod">
          <ac:chgData name="Dahl, Sara" userId="9fa7ada1-2e50-4894-a21b-5e2c67db2526" providerId="ADAL" clId="{E62C340F-E0C8-49D2-B91B-A362AFBFA57D}" dt="2024-08-08T12:04:23.757" v="1940" actId="113"/>
          <ac:spMkLst>
            <pc:docMk/>
            <pc:sldMk cId="700066055" sldId="295"/>
            <ac:spMk id="7" creationId="{390A6243-9D0A-D2A5-06A5-265D41FC7A19}"/>
          </ac:spMkLst>
        </pc:spChg>
      </pc:sldChg>
      <pc:sldChg chg="addSp delSp modSp mod modClrScheme chgLayout">
        <pc:chgData name="Dahl, Sara" userId="9fa7ada1-2e50-4894-a21b-5e2c67db2526" providerId="ADAL" clId="{E62C340F-E0C8-49D2-B91B-A362AFBFA57D}" dt="2024-08-13T08:33:44.251" v="13235" actId="20577"/>
        <pc:sldMkLst>
          <pc:docMk/>
          <pc:sldMk cId="1461898862" sldId="296"/>
        </pc:sldMkLst>
        <pc:spChg chg="mod ord">
          <ac:chgData name="Dahl, Sara" userId="9fa7ada1-2e50-4894-a21b-5e2c67db2526" providerId="ADAL" clId="{E62C340F-E0C8-49D2-B91B-A362AFBFA57D}" dt="2024-08-13T08:33:44.251" v="13235" actId="20577"/>
          <ac:spMkLst>
            <pc:docMk/>
            <pc:sldMk cId="1461898862" sldId="296"/>
            <ac:spMk id="2" creationId="{C9FA75F9-CF9B-C161-C5B5-C576232DB5C1}"/>
          </ac:spMkLst>
        </pc:spChg>
        <pc:spChg chg="mod ord">
          <ac:chgData name="Dahl, Sara" userId="9fa7ada1-2e50-4894-a21b-5e2c67db2526" providerId="ADAL" clId="{E62C340F-E0C8-49D2-B91B-A362AFBFA57D}" dt="2024-08-13T08:26:03.213" v="12959" actId="207"/>
          <ac:spMkLst>
            <pc:docMk/>
            <pc:sldMk cId="1461898862" sldId="296"/>
            <ac:spMk id="3" creationId="{0DEFBE54-47F4-C816-E735-C2B59F191F7C}"/>
          </ac:spMkLst>
        </pc:spChg>
        <pc:spChg chg="add del mod ord">
          <ac:chgData name="Dahl, Sara" userId="9fa7ada1-2e50-4894-a21b-5e2c67db2526" providerId="ADAL" clId="{E62C340F-E0C8-49D2-B91B-A362AFBFA57D}" dt="2024-08-13T08:25:48.896" v="12952" actId="478"/>
          <ac:spMkLst>
            <pc:docMk/>
            <pc:sldMk cId="1461898862" sldId="296"/>
            <ac:spMk id="4" creationId="{C564DA96-830C-AB9E-363E-7297A81609EF}"/>
          </ac:spMkLst>
        </pc:spChg>
      </pc:sldChg>
      <pc:sldChg chg="del">
        <pc:chgData name="Dahl, Sara" userId="9fa7ada1-2e50-4894-a21b-5e2c67db2526" providerId="ADAL" clId="{E62C340F-E0C8-49D2-B91B-A362AFBFA57D}" dt="2024-08-08T11:20:04.902" v="1158" actId="2696"/>
        <pc:sldMkLst>
          <pc:docMk/>
          <pc:sldMk cId="654081001" sldId="298"/>
        </pc:sldMkLst>
      </pc:sldChg>
      <pc:sldChg chg="modSp add mod">
        <pc:chgData name="Dahl, Sara" userId="9fa7ada1-2e50-4894-a21b-5e2c67db2526" providerId="ADAL" clId="{E62C340F-E0C8-49D2-B91B-A362AFBFA57D}" dt="2024-08-13T13:42:12.556" v="15301" actId="113"/>
        <pc:sldMkLst>
          <pc:docMk/>
          <pc:sldMk cId="2817864221" sldId="298"/>
        </pc:sldMkLst>
        <pc:spChg chg="mod">
          <ac:chgData name="Dahl, Sara" userId="9fa7ada1-2e50-4894-a21b-5e2c67db2526" providerId="ADAL" clId="{E62C340F-E0C8-49D2-B91B-A362AFBFA57D}" dt="2024-08-08T12:07:16.186" v="1977" actId="255"/>
          <ac:spMkLst>
            <pc:docMk/>
            <pc:sldMk cId="2817864221" sldId="298"/>
            <ac:spMk id="2" creationId="{839DD5B0-DE90-D943-E3C6-67754E38C6C3}"/>
          </ac:spMkLst>
        </pc:spChg>
        <pc:spChg chg="mod">
          <ac:chgData name="Dahl, Sara" userId="9fa7ada1-2e50-4894-a21b-5e2c67db2526" providerId="ADAL" clId="{E62C340F-E0C8-49D2-B91B-A362AFBFA57D}" dt="2024-08-13T13:42:12.556" v="15301" actId="113"/>
          <ac:spMkLst>
            <pc:docMk/>
            <pc:sldMk cId="2817864221" sldId="298"/>
            <ac:spMk id="3" creationId="{454B22C8-96DC-EF8A-A09D-3C3815BA3DE8}"/>
          </ac:spMkLst>
        </pc:spChg>
      </pc:sldChg>
      <pc:sldChg chg="modSp add mod">
        <pc:chgData name="Dahl, Sara" userId="9fa7ada1-2e50-4894-a21b-5e2c67db2526" providerId="ADAL" clId="{E62C340F-E0C8-49D2-B91B-A362AFBFA57D}" dt="2024-08-13T13:42:22.715" v="15307" actId="207"/>
        <pc:sldMkLst>
          <pc:docMk/>
          <pc:sldMk cId="1011410268" sldId="299"/>
        </pc:sldMkLst>
        <pc:spChg chg="mod">
          <ac:chgData name="Dahl, Sara" userId="9fa7ada1-2e50-4894-a21b-5e2c67db2526" providerId="ADAL" clId="{E62C340F-E0C8-49D2-B91B-A362AFBFA57D}" dt="2024-08-13T13:42:22.715" v="15307" actId="207"/>
          <ac:spMkLst>
            <pc:docMk/>
            <pc:sldMk cId="1011410268" sldId="299"/>
            <ac:spMk id="3" creationId="{E7888379-3342-4DB1-1838-24EFC9B36329}"/>
          </ac:spMkLst>
        </pc:spChg>
        <pc:spChg chg="mod">
          <ac:chgData name="Dahl, Sara" userId="9fa7ada1-2e50-4894-a21b-5e2c67db2526" providerId="ADAL" clId="{E62C340F-E0C8-49D2-B91B-A362AFBFA57D}" dt="2024-08-08T12:08:26.198" v="1995" actId="207"/>
          <ac:spMkLst>
            <pc:docMk/>
            <pc:sldMk cId="1011410268" sldId="299"/>
            <ac:spMk id="7" creationId="{CB6990F1-5E1B-28A0-109C-C98A24D2D124}"/>
          </ac:spMkLst>
        </pc:spChg>
      </pc:sldChg>
      <pc:sldChg chg="del">
        <pc:chgData name="Dahl, Sara" userId="9fa7ada1-2e50-4894-a21b-5e2c67db2526" providerId="ADAL" clId="{E62C340F-E0C8-49D2-B91B-A362AFBFA57D}" dt="2024-08-08T11:20:04.902" v="1158" actId="2696"/>
        <pc:sldMkLst>
          <pc:docMk/>
          <pc:sldMk cId="2658098854" sldId="299"/>
        </pc:sldMkLst>
      </pc:sldChg>
      <pc:sldChg chg="modSp add mod">
        <pc:chgData name="Dahl, Sara" userId="9fa7ada1-2e50-4894-a21b-5e2c67db2526" providerId="ADAL" clId="{E62C340F-E0C8-49D2-B91B-A362AFBFA57D}" dt="2024-08-13T13:42:28.002" v="15310" actId="207"/>
        <pc:sldMkLst>
          <pc:docMk/>
          <pc:sldMk cId="703521905" sldId="300"/>
        </pc:sldMkLst>
        <pc:spChg chg="mod">
          <ac:chgData name="Dahl, Sara" userId="9fa7ada1-2e50-4894-a21b-5e2c67db2526" providerId="ADAL" clId="{E62C340F-E0C8-49D2-B91B-A362AFBFA57D}" dt="2024-08-13T13:42:28.002" v="15310" actId="207"/>
          <ac:spMkLst>
            <pc:docMk/>
            <pc:sldMk cId="703521905" sldId="300"/>
            <ac:spMk id="3" creationId="{D8CD8E92-8410-6227-6FE2-406773F05FF8}"/>
          </ac:spMkLst>
        </pc:spChg>
        <pc:spChg chg="mod">
          <ac:chgData name="Dahl, Sara" userId="9fa7ada1-2e50-4894-a21b-5e2c67db2526" providerId="ADAL" clId="{E62C340F-E0C8-49D2-B91B-A362AFBFA57D}" dt="2024-08-08T12:08:45.711" v="1999"/>
          <ac:spMkLst>
            <pc:docMk/>
            <pc:sldMk cId="703521905" sldId="300"/>
            <ac:spMk id="7" creationId="{E3A3B31C-E6BA-0DF0-7B3A-D6C3FAD2A3A5}"/>
          </ac:spMkLst>
        </pc:spChg>
      </pc:sldChg>
      <pc:sldChg chg="del">
        <pc:chgData name="Dahl, Sara" userId="9fa7ada1-2e50-4894-a21b-5e2c67db2526" providerId="ADAL" clId="{E62C340F-E0C8-49D2-B91B-A362AFBFA57D}" dt="2024-08-08T11:20:04.902" v="1158" actId="2696"/>
        <pc:sldMkLst>
          <pc:docMk/>
          <pc:sldMk cId="3212047848" sldId="300"/>
        </pc:sldMkLst>
      </pc:sldChg>
      <pc:sldChg chg="del ord">
        <pc:chgData name="Dahl, Sara" userId="9fa7ada1-2e50-4894-a21b-5e2c67db2526" providerId="ADAL" clId="{E62C340F-E0C8-49D2-B91B-A362AFBFA57D}" dt="2024-08-08T11:39:28.812" v="1228" actId="2696"/>
        <pc:sldMkLst>
          <pc:docMk/>
          <pc:sldMk cId="110117858" sldId="301"/>
        </pc:sldMkLst>
      </pc:sldChg>
      <pc:sldChg chg="addSp delSp modSp add mod">
        <pc:chgData name="Dahl, Sara" userId="9fa7ada1-2e50-4894-a21b-5e2c67db2526" providerId="ADAL" clId="{E62C340F-E0C8-49D2-B91B-A362AFBFA57D}" dt="2024-08-08T12:11:36.372" v="2025" actId="12"/>
        <pc:sldMkLst>
          <pc:docMk/>
          <pc:sldMk cId="3803088043" sldId="301"/>
        </pc:sldMkLst>
        <pc:spChg chg="del">
          <ac:chgData name="Dahl, Sara" userId="9fa7ada1-2e50-4894-a21b-5e2c67db2526" providerId="ADAL" clId="{E62C340F-E0C8-49D2-B91B-A362AFBFA57D}" dt="2024-08-08T12:10:26.781" v="2003" actId="478"/>
          <ac:spMkLst>
            <pc:docMk/>
            <pc:sldMk cId="3803088043" sldId="301"/>
            <ac:spMk id="2" creationId="{00000000-0000-0000-0000-000000000000}"/>
          </ac:spMkLst>
        </pc:spChg>
        <pc:spChg chg="mod">
          <ac:chgData name="Dahl, Sara" userId="9fa7ada1-2e50-4894-a21b-5e2c67db2526" providerId="ADAL" clId="{E62C340F-E0C8-49D2-B91B-A362AFBFA57D}" dt="2024-08-08T12:11:36.372" v="2025" actId="12"/>
          <ac:spMkLst>
            <pc:docMk/>
            <pc:sldMk cId="3803088043" sldId="301"/>
            <ac:spMk id="3" creationId="{00000000-0000-0000-0000-000000000000}"/>
          </ac:spMkLst>
        </pc:spChg>
        <pc:spChg chg="add del mod">
          <ac:chgData name="Dahl, Sara" userId="9fa7ada1-2e50-4894-a21b-5e2c67db2526" providerId="ADAL" clId="{E62C340F-E0C8-49D2-B91B-A362AFBFA57D}" dt="2024-08-08T12:10:33.033" v="2004" actId="478"/>
          <ac:spMkLst>
            <pc:docMk/>
            <pc:sldMk cId="3803088043" sldId="301"/>
            <ac:spMk id="6" creationId="{708D9D0F-A4AE-16E7-C971-1567A24B586F}"/>
          </ac:spMkLst>
        </pc:spChg>
        <pc:spChg chg="mod">
          <ac:chgData name="Dahl, Sara" userId="9fa7ada1-2e50-4894-a21b-5e2c67db2526" providerId="ADAL" clId="{E62C340F-E0C8-49D2-B91B-A362AFBFA57D}" dt="2024-08-08T12:10:56.733" v="2019" actId="207"/>
          <ac:spMkLst>
            <pc:docMk/>
            <pc:sldMk cId="3803088043" sldId="301"/>
            <ac:spMk id="7" creationId="{00000000-0000-0000-0000-000000000000}"/>
          </ac:spMkLst>
        </pc:spChg>
      </pc:sldChg>
      <pc:sldChg chg="del ord">
        <pc:chgData name="Dahl, Sara" userId="9fa7ada1-2e50-4894-a21b-5e2c67db2526" providerId="ADAL" clId="{E62C340F-E0C8-49D2-B91B-A362AFBFA57D}" dt="2024-08-08T11:39:28.812" v="1228" actId="2696"/>
        <pc:sldMkLst>
          <pc:docMk/>
          <pc:sldMk cId="1806590929" sldId="302"/>
        </pc:sldMkLst>
      </pc:sldChg>
      <pc:sldChg chg="addSp delSp modSp add mod">
        <pc:chgData name="Dahl, Sara" userId="9fa7ada1-2e50-4894-a21b-5e2c67db2526" providerId="ADAL" clId="{E62C340F-E0C8-49D2-B91B-A362AFBFA57D}" dt="2024-08-13T13:25:46.015" v="15105" actId="113"/>
        <pc:sldMkLst>
          <pc:docMk/>
          <pc:sldMk cId="2130345743" sldId="302"/>
        </pc:sldMkLst>
        <pc:spChg chg="del">
          <ac:chgData name="Dahl, Sara" userId="9fa7ada1-2e50-4894-a21b-5e2c67db2526" providerId="ADAL" clId="{E62C340F-E0C8-49D2-B91B-A362AFBFA57D}" dt="2024-08-08T12:11:51.478" v="2026" actId="478"/>
          <ac:spMkLst>
            <pc:docMk/>
            <pc:sldMk cId="2130345743" sldId="302"/>
            <ac:spMk id="2" creationId="{00000000-0000-0000-0000-000000000000}"/>
          </ac:spMkLst>
        </pc:spChg>
        <pc:spChg chg="mod">
          <ac:chgData name="Dahl, Sara" userId="9fa7ada1-2e50-4894-a21b-5e2c67db2526" providerId="ADAL" clId="{E62C340F-E0C8-49D2-B91B-A362AFBFA57D}" dt="2024-08-13T13:25:46.015" v="15105" actId="113"/>
          <ac:spMkLst>
            <pc:docMk/>
            <pc:sldMk cId="2130345743" sldId="302"/>
            <ac:spMk id="3" creationId="{00000000-0000-0000-0000-000000000000}"/>
          </ac:spMkLst>
        </pc:spChg>
        <pc:spChg chg="add del mod">
          <ac:chgData name="Dahl, Sara" userId="9fa7ada1-2e50-4894-a21b-5e2c67db2526" providerId="ADAL" clId="{E62C340F-E0C8-49D2-B91B-A362AFBFA57D}" dt="2024-08-08T12:11:54.978" v="2027" actId="478"/>
          <ac:spMkLst>
            <pc:docMk/>
            <pc:sldMk cId="2130345743" sldId="302"/>
            <ac:spMk id="6" creationId="{CDB471A1-0075-CEFD-5BE9-86D935FB62C4}"/>
          </ac:spMkLst>
        </pc:spChg>
        <pc:spChg chg="mod">
          <ac:chgData name="Dahl, Sara" userId="9fa7ada1-2e50-4894-a21b-5e2c67db2526" providerId="ADAL" clId="{E62C340F-E0C8-49D2-B91B-A362AFBFA57D}" dt="2024-08-08T12:12:08.066" v="2032" actId="113"/>
          <ac:spMkLst>
            <pc:docMk/>
            <pc:sldMk cId="2130345743" sldId="302"/>
            <ac:spMk id="7" creationId="{00000000-0000-0000-0000-000000000000}"/>
          </ac:spMkLst>
        </pc:spChg>
      </pc:sldChg>
      <pc:sldChg chg="addSp modSp del mod modClrScheme chgLayout">
        <pc:chgData name="Dahl, Sara" userId="9fa7ada1-2e50-4894-a21b-5e2c67db2526" providerId="ADAL" clId="{E62C340F-E0C8-49D2-B91B-A362AFBFA57D}" dt="2024-08-13T13:00:03.389" v="13535" actId="47"/>
        <pc:sldMkLst>
          <pc:docMk/>
          <pc:sldMk cId="2345180818" sldId="303"/>
        </pc:sldMkLst>
        <pc:spChg chg="mod ord">
          <ac:chgData name="Dahl, Sara" userId="9fa7ada1-2e50-4894-a21b-5e2c67db2526" providerId="ADAL" clId="{E62C340F-E0C8-49D2-B91B-A362AFBFA57D}" dt="2024-08-09T08:16:12.294" v="9241" actId="27636"/>
          <ac:spMkLst>
            <pc:docMk/>
            <pc:sldMk cId="2345180818" sldId="303"/>
            <ac:spMk id="2" creationId="{C9FA75F9-CF9B-C161-C5B5-C576232DB5C1}"/>
          </ac:spMkLst>
        </pc:spChg>
        <pc:spChg chg="mod ord">
          <ac:chgData name="Dahl, Sara" userId="9fa7ada1-2e50-4894-a21b-5e2c67db2526" providerId="ADAL" clId="{E62C340F-E0C8-49D2-B91B-A362AFBFA57D}" dt="2024-08-09T08:16:12.241" v="9240" actId="700"/>
          <ac:spMkLst>
            <pc:docMk/>
            <pc:sldMk cId="2345180818" sldId="303"/>
            <ac:spMk id="3" creationId="{0DEFBE54-47F4-C816-E735-C2B59F191F7C}"/>
          </ac:spMkLst>
        </pc:spChg>
        <pc:spChg chg="add mod ord">
          <ac:chgData name="Dahl, Sara" userId="9fa7ada1-2e50-4894-a21b-5e2c67db2526" providerId="ADAL" clId="{E62C340F-E0C8-49D2-B91B-A362AFBFA57D}" dt="2024-08-09T08:16:12.241" v="9240" actId="700"/>
          <ac:spMkLst>
            <pc:docMk/>
            <pc:sldMk cId="2345180818" sldId="303"/>
            <ac:spMk id="4" creationId="{80CF8EE5-1C44-25AD-40C8-A546D7F35B43}"/>
          </ac:spMkLst>
        </pc:spChg>
      </pc:sldChg>
      <pc:sldChg chg="del ord">
        <pc:chgData name="Dahl, Sara" userId="9fa7ada1-2e50-4894-a21b-5e2c67db2526" providerId="ADAL" clId="{E62C340F-E0C8-49D2-B91B-A362AFBFA57D}" dt="2024-08-08T11:39:56.694" v="1230" actId="2696"/>
        <pc:sldMkLst>
          <pc:docMk/>
          <pc:sldMk cId="1788189583" sldId="304"/>
        </pc:sldMkLst>
      </pc:sldChg>
      <pc:sldChg chg="addSp delSp modSp add mod">
        <pc:chgData name="Dahl, Sara" userId="9fa7ada1-2e50-4894-a21b-5e2c67db2526" providerId="ADAL" clId="{E62C340F-E0C8-49D2-B91B-A362AFBFA57D}" dt="2024-08-13T13:43:02.924" v="15313" actId="207"/>
        <pc:sldMkLst>
          <pc:docMk/>
          <pc:sldMk cId="2971696314" sldId="304"/>
        </pc:sldMkLst>
        <pc:spChg chg="del">
          <ac:chgData name="Dahl, Sara" userId="9fa7ada1-2e50-4894-a21b-5e2c67db2526" providerId="ADAL" clId="{E62C340F-E0C8-49D2-B91B-A362AFBFA57D}" dt="2024-08-08T12:17:17.588" v="2122" actId="478"/>
          <ac:spMkLst>
            <pc:docMk/>
            <pc:sldMk cId="2971696314" sldId="304"/>
            <ac:spMk id="2" creationId="{B93562FE-E1A0-47BE-1BA7-5EE7191093EE}"/>
          </ac:spMkLst>
        </pc:spChg>
        <pc:spChg chg="mod">
          <ac:chgData name="Dahl, Sara" userId="9fa7ada1-2e50-4894-a21b-5e2c67db2526" providerId="ADAL" clId="{E62C340F-E0C8-49D2-B91B-A362AFBFA57D}" dt="2024-08-13T13:43:02.924" v="15313" actId="207"/>
          <ac:spMkLst>
            <pc:docMk/>
            <pc:sldMk cId="2971696314" sldId="304"/>
            <ac:spMk id="3" creationId="{0EC5F949-356C-349D-1DFC-6C9B593CA167}"/>
          </ac:spMkLst>
        </pc:spChg>
        <pc:spChg chg="add del mod">
          <ac:chgData name="Dahl, Sara" userId="9fa7ada1-2e50-4894-a21b-5e2c67db2526" providerId="ADAL" clId="{E62C340F-E0C8-49D2-B91B-A362AFBFA57D}" dt="2024-08-08T12:17:20.327" v="2123" actId="478"/>
          <ac:spMkLst>
            <pc:docMk/>
            <pc:sldMk cId="2971696314" sldId="304"/>
            <ac:spMk id="6" creationId="{CC848A90-B903-88C3-8A53-02B6DF89CC9D}"/>
          </ac:spMkLst>
        </pc:spChg>
        <pc:spChg chg="mod">
          <ac:chgData name="Dahl, Sara" userId="9fa7ada1-2e50-4894-a21b-5e2c67db2526" providerId="ADAL" clId="{E62C340F-E0C8-49D2-B91B-A362AFBFA57D}" dt="2024-08-08T12:17:37.145" v="2129" actId="113"/>
          <ac:spMkLst>
            <pc:docMk/>
            <pc:sldMk cId="2971696314" sldId="304"/>
            <ac:spMk id="7" creationId="{390A6243-9D0A-D2A5-06A5-265D41FC7A19}"/>
          </ac:spMkLst>
        </pc:spChg>
      </pc:sldChg>
      <pc:sldChg chg="addSp delSp modSp add mod modClrScheme chgLayout">
        <pc:chgData name="Dahl, Sara" userId="9fa7ada1-2e50-4894-a21b-5e2c67db2526" providerId="ADAL" clId="{E62C340F-E0C8-49D2-B91B-A362AFBFA57D}" dt="2024-08-08T13:35:03.517" v="3663" actId="255"/>
        <pc:sldMkLst>
          <pc:docMk/>
          <pc:sldMk cId="317451552" sldId="305"/>
        </pc:sldMkLst>
        <pc:spChg chg="add del mod ord">
          <ac:chgData name="Dahl, Sara" userId="9fa7ada1-2e50-4894-a21b-5e2c67db2526" providerId="ADAL" clId="{E62C340F-E0C8-49D2-B91B-A362AFBFA57D}" dt="2024-08-08T13:32:26.128" v="3522" actId="478"/>
          <ac:spMkLst>
            <pc:docMk/>
            <pc:sldMk cId="317451552" sldId="305"/>
            <ac:spMk id="2" creationId="{0C41DE66-A5C9-9D16-32D1-CAA980ED85C0}"/>
          </ac:spMkLst>
        </pc:spChg>
        <pc:spChg chg="mod ord">
          <ac:chgData name="Dahl, Sara" userId="9fa7ada1-2e50-4894-a21b-5e2c67db2526" providerId="ADAL" clId="{E62C340F-E0C8-49D2-B91B-A362AFBFA57D}" dt="2024-08-08T13:31:30.793" v="3508" actId="700"/>
          <ac:spMkLst>
            <pc:docMk/>
            <pc:sldMk cId="317451552" sldId="305"/>
            <ac:spMk id="3" creationId="{33F67529-BAE5-94D2-E00B-B063FB5EA90A}"/>
          </ac:spMkLst>
        </pc:spChg>
        <pc:spChg chg="add mod ord">
          <ac:chgData name="Dahl, Sara" userId="9fa7ada1-2e50-4894-a21b-5e2c67db2526" providerId="ADAL" clId="{E62C340F-E0C8-49D2-B91B-A362AFBFA57D}" dt="2024-08-08T13:34:01.341" v="3651" actId="1076"/>
          <ac:spMkLst>
            <pc:docMk/>
            <pc:sldMk cId="317451552" sldId="305"/>
            <ac:spMk id="4" creationId="{260894B2-26E6-2DD0-9E92-34A5DE54A5CE}"/>
          </ac:spMkLst>
        </pc:spChg>
        <pc:spChg chg="mod ord">
          <ac:chgData name="Dahl, Sara" userId="9fa7ada1-2e50-4894-a21b-5e2c67db2526" providerId="ADAL" clId="{E62C340F-E0C8-49D2-B91B-A362AFBFA57D}" dt="2024-08-08T13:32:38.569" v="3526" actId="1076"/>
          <ac:spMkLst>
            <pc:docMk/>
            <pc:sldMk cId="317451552" sldId="305"/>
            <ac:spMk id="9" creationId="{C79FA74F-A39D-F95E-19AB-BD85C8AA8E53}"/>
          </ac:spMkLst>
        </pc:spChg>
        <pc:graphicFrameChg chg="mod ord">
          <ac:chgData name="Dahl, Sara" userId="9fa7ada1-2e50-4894-a21b-5e2c67db2526" providerId="ADAL" clId="{E62C340F-E0C8-49D2-B91B-A362AFBFA57D}" dt="2024-08-08T13:35:03.517" v="3663" actId="255"/>
          <ac:graphicFrameMkLst>
            <pc:docMk/>
            <pc:sldMk cId="317451552" sldId="305"/>
            <ac:graphicFrameMk id="11" creationId="{4191E537-8B46-6C89-FFC8-9D91B7E34683}"/>
          </ac:graphicFrameMkLst>
        </pc:graphicFrameChg>
      </pc:sldChg>
      <pc:sldChg chg="del">
        <pc:chgData name="Dahl, Sara" userId="9fa7ada1-2e50-4894-a21b-5e2c67db2526" providerId="ADAL" clId="{E62C340F-E0C8-49D2-B91B-A362AFBFA57D}" dt="2024-08-08T11:23:35.899" v="1172" actId="2696"/>
        <pc:sldMkLst>
          <pc:docMk/>
          <pc:sldMk cId="3417385196" sldId="305"/>
        </pc:sldMkLst>
      </pc:sldChg>
      <pc:sldChg chg="del">
        <pc:chgData name="Dahl, Sara" userId="9fa7ada1-2e50-4894-a21b-5e2c67db2526" providerId="ADAL" clId="{E62C340F-E0C8-49D2-B91B-A362AFBFA57D}" dt="2024-08-08T11:31:34.761" v="1198" actId="2696"/>
        <pc:sldMkLst>
          <pc:docMk/>
          <pc:sldMk cId="508716019" sldId="306"/>
        </pc:sldMkLst>
      </pc:sldChg>
      <pc:sldChg chg="del">
        <pc:chgData name="Dahl, Sara" userId="9fa7ada1-2e50-4894-a21b-5e2c67db2526" providerId="ADAL" clId="{E62C340F-E0C8-49D2-B91B-A362AFBFA57D}" dt="2024-08-08T15:04:07.765" v="6690" actId="47"/>
        <pc:sldMkLst>
          <pc:docMk/>
          <pc:sldMk cId="653812736" sldId="306"/>
        </pc:sldMkLst>
      </pc:sldChg>
      <pc:sldChg chg="add del">
        <pc:chgData name="Dahl, Sara" userId="9fa7ada1-2e50-4894-a21b-5e2c67db2526" providerId="ADAL" clId="{E62C340F-E0C8-49D2-B91B-A362AFBFA57D}" dt="2024-08-08T11:31:55.707" v="1204"/>
        <pc:sldMkLst>
          <pc:docMk/>
          <pc:sldMk cId="1555685389" sldId="306"/>
        </pc:sldMkLst>
      </pc:sldChg>
      <pc:sldChg chg="addSp delSp modSp mod modClrScheme chgLayout">
        <pc:chgData name="Dahl, Sara" userId="9fa7ada1-2e50-4894-a21b-5e2c67db2526" providerId="ADAL" clId="{E62C340F-E0C8-49D2-B91B-A362AFBFA57D}" dt="2024-08-13T13:38:54.120" v="15282" actId="115"/>
        <pc:sldMkLst>
          <pc:docMk/>
          <pc:sldMk cId="3194317157" sldId="310"/>
        </pc:sldMkLst>
        <pc:spChg chg="mod ord">
          <ac:chgData name="Dahl, Sara" userId="9fa7ada1-2e50-4894-a21b-5e2c67db2526" providerId="ADAL" clId="{E62C340F-E0C8-49D2-B91B-A362AFBFA57D}" dt="2024-08-13T13:38:54.120" v="15282" actId="115"/>
          <ac:spMkLst>
            <pc:docMk/>
            <pc:sldMk cId="3194317157" sldId="310"/>
            <ac:spMk id="2" creationId="{C9FA75F9-CF9B-C161-C5B5-C576232DB5C1}"/>
          </ac:spMkLst>
        </pc:spChg>
        <pc:spChg chg="mod ord">
          <ac:chgData name="Dahl, Sara" userId="9fa7ada1-2e50-4894-a21b-5e2c67db2526" providerId="ADAL" clId="{E62C340F-E0C8-49D2-B91B-A362AFBFA57D}" dt="2024-08-13T08:15:08.943" v="12569" actId="207"/>
          <ac:spMkLst>
            <pc:docMk/>
            <pc:sldMk cId="3194317157" sldId="310"/>
            <ac:spMk id="3" creationId="{0DEFBE54-47F4-C816-E735-C2B59F191F7C}"/>
          </ac:spMkLst>
        </pc:spChg>
        <pc:spChg chg="add del mod ord">
          <ac:chgData name="Dahl, Sara" userId="9fa7ada1-2e50-4894-a21b-5e2c67db2526" providerId="ADAL" clId="{E62C340F-E0C8-49D2-B91B-A362AFBFA57D}" dt="2024-08-13T08:14:40.934" v="12561" actId="478"/>
          <ac:spMkLst>
            <pc:docMk/>
            <pc:sldMk cId="3194317157" sldId="310"/>
            <ac:spMk id="4" creationId="{40339D45-3FC4-284C-F4B3-0AB4BB067574}"/>
          </ac:spMkLst>
        </pc:spChg>
      </pc:sldChg>
      <pc:sldChg chg="add del">
        <pc:chgData name="Dahl, Sara" userId="9fa7ada1-2e50-4894-a21b-5e2c67db2526" providerId="ADAL" clId="{E62C340F-E0C8-49D2-B91B-A362AFBFA57D}" dt="2024-08-08T15:01:21.966" v="6601" actId="47"/>
        <pc:sldMkLst>
          <pc:docMk/>
          <pc:sldMk cId="2324604343" sldId="311"/>
        </pc:sldMkLst>
      </pc:sldChg>
      <pc:sldChg chg="del">
        <pc:chgData name="Dahl, Sara" userId="9fa7ada1-2e50-4894-a21b-5e2c67db2526" providerId="ADAL" clId="{E62C340F-E0C8-49D2-B91B-A362AFBFA57D}" dt="2024-08-08T11:22:20.893" v="1165" actId="2696"/>
        <pc:sldMkLst>
          <pc:docMk/>
          <pc:sldMk cId="3246545695" sldId="311"/>
        </pc:sldMkLst>
      </pc:sldChg>
      <pc:sldChg chg="addSp modSp del mod modClrScheme chgLayout">
        <pc:chgData name="Dahl, Sara" userId="9fa7ada1-2e50-4894-a21b-5e2c67db2526" providerId="ADAL" clId="{E62C340F-E0C8-49D2-B91B-A362AFBFA57D}" dt="2024-08-13T07:57:11.682" v="11799" actId="47"/>
        <pc:sldMkLst>
          <pc:docMk/>
          <pc:sldMk cId="3654029811" sldId="312"/>
        </pc:sldMkLst>
        <pc:spChg chg="mod ord">
          <ac:chgData name="Dahl, Sara" userId="9fa7ada1-2e50-4894-a21b-5e2c67db2526" providerId="ADAL" clId="{E62C340F-E0C8-49D2-B91B-A362AFBFA57D}" dt="2024-08-09T08:16:47.772" v="9250" actId="700"/>
          <ac:spMkLst>
            <pc:docMk/>
            <pc:sldMk cId="3654029811" sldId="312"/>
            <ac:spMk id="2" creationId="{C9FA75F9-CF9B-C161-C5B5-C576232DB5C1}"/>
          </ac:spMkLst>
        </pc:spChg>
        <pc:spChg chg="mod ord">
          <ac:chgData name="Dahl, Sara" userId="9fa7ada1-2e50-4894-a21b-5e2c67db2526" providerId="ADAL" clId="{E62C340F-E0C8-49D2-B91B-A362AFBFA57D}" dt="2024-08-09T08:16:47.772" v="9250" actId="700"/>
          <ac:spMkLst>
            <pc:docMk/>
            <pc:sldMk cId="3654029811" sldId="312"/>
            <ac:spMk id="3" creationId="{0DEFBE54-47F4-C816-E735-C2B59F191F7C}"/>
          </ac:spMkLst>
        </pc:spChg>
        <pc:spChg chg="add mod ord">
          <ac:chgData name="Dahl, Sara" userId="9fa7ada1-2e50-4894-a21b-5e2c67db2526" providerId="ADAL" clId="{E62C340F-E0C8-49D2-B91B-A362AFBFA57D}" dt="2024-08-09T08:16:47.772" v="9250" actId="700"/>
          <ac:spMkLst>
            <pc:docMk/>
            <pc:sldMk cId="3654029811" sldId="312"/>
            <ac:spMk id="4" creationId="{8A157750-01B6-D118-A313-645F1F8A28C2}"/>
          </ac:spMkLst>
        </pc:spChg>
      </pc:sldChg>
      <pc:sldChg chg="addSp modSp del mod modClrScheme chgLayout">
        <pc:chgData name="Dahl, Sara" userId="9fa7ada1-2e50-4894-a21b-5e2c67db2526" providerId="ADAL" clId="{E62C340F-E0C8-49D2-B91B-A362AFBFA57D}" dt="2024-08-09T08:19:37.110" v="9315" actId="47"/>
        <pc:sldMkLst>
          <pc:docMk/>
          <pc:sldMk cId="519615586" sldId="313"/>
        </pc:sldMkLst>
        <pc:spChg chg="mod ord">
          <ac:chgData name="Dahl, Sara" userId="9fa7ada1-2e50-4894-a21b-5e2c67db2526" providerId="ADAL" clId="{E62C340F-E0C8-49D2-B91B-A362AFBFA57D}" dt="2024-08-09T08:19:12.761" v="9297" actId="21"/>
          <ac:spMkLst>
            <pc:docMk/>
            <pc:sldMk cId="519615586" sldId="313"/>
            <ac:spMk id="2" creationId="{C9FA75F9-CF9B-C161-C5B5-C576232DB5C1}"/>
          </ac:spMkLst>
        </pc:spChg>
        <pc:spChg chg="mod ord">
          <ac:chgData name="Dahl, Sara" userId="9fa7ada1-2e50-4894-a21b-5e2c67db2526" providerId="ADAL" clId="{E62C340F-E0C8-49D2-B91B-A362AFBFA57D}" dt="2024-08-09T08:16:33.294" v="9245" actId="700"/>
          <ac:spMkLst>
            <pc:docMk/>
            <pc:sldMk cId="519615586" sldId="313"/>
            <ac:spMk id="3" creationId="{0DEFBE54-47F4-C816-E735-C2B59F191F7C}"/>
          </ac:spMkLst>
        </pc:spChg>
        <pc:spChg chg="add mod ord">
          <ac:chgData name="Dahl, Sara" userId="9fa7ada1-2e50-4894-a21b-5e2c67db2526" providerId="ADAL" clId="{E62C340F-E0C8-49D2-B91B-A362AFBFA57D}" dt="2024-08-09T08:16:33.294" v="9245" actId="700"/>
          <ac:spMkLst>
            <pc:docMk/>
            <pc:sldMk cId="519615586" sldId="313"/>
            <ac:spMk id="4" creationId="{29CE0CCA-EDBB-353F-821D-83B83ACB15E8}"/>
          </ac:spMkLst>
        </pc:spChg>
      </pc:sldChg>
      <pc:sldChg chg="del">
        <pc:chgData name="Dahl, Sara" userId="9fa7ada1-2e50-4894-a21b-5e2c67db2526" providerId="ADAL" clId="{E62C340F-E0C8-49D2-B91B-A362AFBFA57D}" dt="2024-08-08T15:04:14.992" v="6692" actId="47"/>
        <pc:sldMkLst>
          <pc:docMk/>
          <pc:sldMk cId="11348031" sldId="314"/>
        </pc:sldMkLst>
      </pc:sldChg>
      <pc:sldChg chg="modSp add del mod">
        <pc:chgData name="Dahl, Sara" userId="9fa7ada1-2e50-4894-a21b-5e2c67db2526" providerId="ADAL" clId="{E62C340F-E0C8-49D2-B91B-A362AFBFA57D}" dt="2024-08-08T11:31:55.707" v="1204"/>
        <pc:sldMkLst>
          <pc:docMk/>
          <pc:sldMk cId="260336064" sldId="314"/>
        </pc:sldMkLst>
        <pc:spChg chg="mod">
          <ac:chgData name="Dahl, Sara" userId="9fa7ada1-2e50-4894-a21b-5e2c67db2526" providerId="ADAL" clId="{E62C340F-E0C8-49D2-B91B-A362AFBFA57D}" dt="2024-08-08T11:31:55.707" v="1204"/>
          <ac:spMkLst>
            <pc:docMk/>
            <pc:sldMk cId="260336064" sldId="314"/>
            <ac:spMk id="8" creationId="{40EDCE93-89B8-177F-3122-B1EED101A305}"/>
          </ac:spMkLst>
        </pc:spChg>
      </pc:sldChg>
      <pc:sldChg chg="del">
        <pc:chgData name="Dahl, Sara" userId="9fa7ada1-2e50-4894-a21b-5e2c67db2526" providerId="ADAL" clId="{E62C340F-E0C8-49D2-B91B-A362AFBFA57D}" dt="2024-08-08T11:31:34.761" v="1198" actId="2696"/>
        <pc:sldMkLst>
          <pc:docMk/>
          <pc:sldMk cId="3086811084" sldId="314"/>
        </pc:sldMkLst>
      </pc:sldChg>
      <pc:sldChg chg="del">
        <pc:chgData name="Dahl, Sara" userId="9fa7ada1-2e50-4894-a21b-5e2c67db2526" providerId="ADAL" clId="{E62C340F-E0C8-49D2-B91B-A362AFBFA57D}" dt="2024-08-08T11:22:20.893" v="1165" actId="2696"/>
        <pc:sldMkLst>
          <pc:docMk/>
          <pc:sldMk cId="111193746" sldId="316"/>
        </pc:sldMkLst>
      </pc:sldChg>
      <pc:sldChg chg="addSp delSp modSp add mod modClrScheme chgLayout">
        <pc:chgData name="Dahl, Sara" userId="9fa7ada1-2e50-4894-a21b-5e2c67db2526" providerId="ADAL" clId="{E62C340F-E0C8-49D2-B91B-A362AFBFA57D}" dt="2024-08-09T07:14:39.937" v="6817" actId="478"/>
        <pc:sldMkLst>
          <pc:docMk/>
          <pc:sldMk cId="2421893908" sldId="316"/>
        </pc:sldMkLst>
        <pc:spChg chg="add del mod ord">
          <ac:chgData name="Dahl, Sara" userId="9fa7ada1-2e50-4894-a21b-5e2c67db2526" providerId="ADAL" clId="{E62C340F-E0C8-49D2-B91B-A362AFBFA57D}" dt="2024-08-08T14:39:07.927" v="5708" actId="478"/>
          <ac:spMkLst>
            <pc:docMk/>
            <pc:sldMk cId="2421893908" sldId="316"/>
            <ac:spMk id="2" creationId="{2260AF56-F7F4-F68D-3385-7841B3ED8E32}"/>
          </ac:spMkLst>
        </pc:spChg>
        <pc:spChg chg="add del mod ord">
          <ac:chgData name="Dahl, Sara" userId="9fa7ada1-2e50-4894-a21b-5e2c67db2526" providerId="ADAL" clId="{E62C340F-E0C8-49D2-B91B-A362AFBFA57D}" dt="2024-08-08T14:39:35.355" v="5716" actId="478"/>
          <ac:spMkLst>
            <pc:docMk/>
            <pc:sldMk cId="2421893908" sldId="316"/>
            <ac:spMk id="3" creationId="{8D739097-8902-73A0-698F-E95CB6E3D56F}"/>
          </ac:spMkLst>
        </pc:spChg>
        <pc:spChg chg="add del mod ord">
          <ac:chgData name="Dahl, Sara" userId="9fa7ada1-2e50-4894-a21b-5e2c67db2526" providerId="ADAL" clId="{E62C340F-E0C8-49D2-B91B-A362AFBFA57D}" dt="2024-08-09T07:14:30.103" v="6815" actId="478"/>
          <ac:spMkLst>
            <pc:docMk/>
            <pc:sldMk cId="2421893908" sldId="316"/>
            <ac:spMk id="4" creationId="{AECD07B7-EA4D-2F61-88E1-92E7AF6C5893}"/>
          </ac:spMkLst>
        </pc:spChg>
        <pc:spChg chg="add del mod ord">
          <ac:chgData name="Dahl, Sara" userId="9fa7ada1-2e50-4894-a21b-5e2c67db2526" providerId="ADAL" clId="{E62C340F-E0C8-49D2-B91B-A362AFBFA57D}" dt="2024-08-09T07:14:39.937" v="6817" actId="478"/>
          <ac:spMkLst>
            <pc:docMk/>
            <pc:sldMk cId="2421893908" sldId="316"/>
            <ac:spMk id="5" creationId="{2703229B-393B-3B1E-75EB-3AA5EE92E3D6}"/>
          </ac:spMkLst>
        </pc:spChg>
        <pc:spChg chg="add del mod ord">
          <ac:chgData name="Dahl, Sara" userId="9fa7ada1-2e50-4894-a21b-5e2c67db2526" providerId="ADAL" clId="{E62C340F-E0C8-49D2-B91B-A362AFBFA57D}" dt="2024-08-09T07:14:32.076" v="6816" actId="478"/>
          <ac:spMkLst>
            <pc:docMk/>
            <pc:sldMk cId="2421893908" sldId="316"/>
            <ac:spMk id="6" creationId="{3AF64495-26D3-F7D8-E706-088A77AD1F5B}"/>
          </ac:spMkLst>
        </pc:spChg>
        <pc:spChg chg="mod">
          <ac:chgData name="Dahl, Sara" userId="9fa7ada1-2e50-4894-a21b-5e2c67db2526" providerId="ADAL" clId="{E62C340F-E0C8-49D2-B91B-A362AFBFA57D}" dt="2024-08-08T14:45:01.891" v="5971" actId="20577"/>
          <ac:spMkLst>
            <pc:docMk/>
            <pc:sldMk cId="2421893908" sldId="316"/>
            <ac:spMk id="8" creationId="{F69AF3D2-880E-3A7B-E30A-B9A0E45118A8}"/>
          </ac:spMkLst>
        </pc:spChg>
        <pc:spChg chg="mod">
          <ac:chgData name="Dahl, Sara" userId="9fa7ada1-2e50-4894-a21b-5e2c67db2526" providerId="ADAL" clId="{E62C340F-E0C8-49D2-B91B-A362AFBFA57D}" dt="2024-08-08T14:45:12.965" v="5976" actId="20577"/>
          <ac:spMkLst>
            <pc:docMk/>
            <pc:sldMk cId="2421893908" sldId="316"/>
            <ac:spMk id="9" creationId="{8AD6EA85-3360-2302-4ADD-107AECEA3674}"/>
          </ac:spMkLst>
        </pc:spChg>
      </pc:sldChg>
      <pc:sldChg chg="addSp delSp modSp add mod modClrScheme chgLayout">
        <pc:chgData name="Dahl, Sara" userId="9fa7ada1-2e50-4894-a21b-5e2c67db2526" providerId="ADAL" clId="{E62C340F-E0C8-49D2-B91B-A362AFBFA57D}" dt="2024-08-13T13:29:45.658" v="15128" actId="113"/>
        <pc:sldMkLst>
          <pc:docMk/>
          <pc:sldMk cId="2324333917" sldId="317"/>
        </pc:sldMkLst>
        <pc:spChg chg="mod">
          <ac:chgData name="Dahl, Sara" userId="9fa7ada1-2e50-4894-a21b-5e2c67db2526" providerId="ADAL" clId="{E62C340F-E0C8-49D2-B91B-A362AFBFA57D}" dt="2024-08-13T13:29:45.658" v="15128" actId="113"/>
          <ac:spMkLst>
            <pc:docMk/>
            <pc:sldMk cId="2324333917" sldId="317"/>
            <ac:spMk id="2" creationId="{DD9C708B-00EA-30ED-B9AA-1B7AA829F2D3}"/>
          </ac:spMkLst>
        </pc:spChg>
        <pc:spChg chg="del">
          <ac:chgData name="Dahl, Sara" userId="9fa7ada1-2e50-4894-a21b-5e2c67db2526" providerId="ADAL" clId="{E62C340F-E0C8-49D2-B91B-A362AFBFA57D}" dt="2024-08-08T14:45:30.842" v="5996" actId="478"/>
          <ac:spMkLst>
            <pc:docMk/>
            <pc:sldMk cId="2324333917" sldId="317"/>
            <ac:spMk id="3" creationId="{BC5AB072-70F7-6D01-B417-053BC592A1F9}"/>
          </ac:spMkLst>
        </pc:spChg>
        <pc:spChg chg="add del mod ord">
          <ac:chgData name="Dahl, Sara" userId="9fa7ada1-2e50-4894-a21b-5e2c67db2526" providerId="ADAL" clId="{E62C340F-E0C8-49D2-B91B-A362AFBFA57D}" dt="2024-08-08T14:45:21.083" v="5977" actId="478"/>
          <ac:spMkLst>
            <pc:docMk/>
            <pc:sldMk cId="2324333917" sldId="317"/>
            <ac:spMk id="4" creationId="{EB0135D4-9EB5-68B8-FD2E-37000349A3E0}"/>
          </ac:spMkLst>
        </pc:spChg>
        <pc:spChg chg="add del mod ord">
          <ac:chgData name="Dahl, Sara" userId="9fa7ada1-2e50-4894-a21b-5e2c67db2526" providerId="ADAL" clId="{E62C340F-E0C8-49D2-B91B-A362AFBFA57D}" dt="2024-08-08T14:45:34.199" v="5997" actId="478"/>
          <ac:spMkLst>
            <pc:docMk/>
            <pc:sldMk cId="2324333917" sldId="317"/>
            <ac:spMk id="5" creationId="{2853462A-ED5B-2C29-D1DD-DA6D29097034}"/>
          </ac:spMkLst>
        </pc:spChg>
        <pc:spChg chg="add mod">
          <ac:chgData name="Dahl, Sara" userId="9fa7ada1-2e50-4894-a21b-5e2c67db2526" providerId="ADAL" clId="{E62C340F-E0C8-49D2-B91B-A362AFBFA57D}" dt="2024-08-08T14:45:27.515" v="5995" actId="20577"/>
          <ac:spMkLst>
            <pc:docMk/>
            <pc:sldMk cId="2324333917" sldId="317"/>
            <ac:spMk id="6" creationId="{E301C6A7-3804-F011-B478-B060A1849289}"/>
          </ac:spMkLst>
        </pc:spChg>
        <pc:spChg chg="add del mod ord">
          <ac:chgData name="Dahl, Sara" userId="9fa7ada1-2e50-4894-a21b-5e2c67db2526" providerId="ADAL" clId="{E62C340F-E0C8-49D2-B91B-A362AFBFA57D}" dt="2024-08-09T07:14:50.825" v="6819" actId="478"/>
          <ac:spMkLst>
            <pc:docMk/>
            <pc:sldMk cId="2324333917" sldId="317"/>
            <ac:spMk id="7" creationId="{C4184387-3F24-CAEF-C93B-79B0B46CB578}"/>
          </ac:spMkLst>
        </pc:spChg>
        <pc:spChg chg="add del mod ord">
          <ac:chgData name="Dahl, Sara" userId="9fa7ada1-2e50-4894-a21b-5e2c67db2526" providerId="ADAL" clId="{E62C340F-E0C8-49D2-B91B-A362AFBFA57D}" dt="2024-08-09T07:14:58.146" v="6821" actId="478"/>
          <ac:spMkLst>
            <pc:docMk/>
            <pc:sldMk cId="2324333917" sldId="317"/>
            <ac:spMk id="8" creationId="{1213624D-574E-48E2-B3C0-71F53C6C7C94}"/>
          </ac:spMkLst>
        </pc:spChg>
        <pc:spChg chg="add del mod ord">
          <ac:chgData name="Dahl, Sara" userId="9fa7ada1-2e50-4894-a21b-5e2c67db2526" providerId="ADAL" clId="{E62C340F-E0C8-49D2-B91B-A362AFBFA57D}" dt="2024-08-09T07:14:55" v="6820" actId="478"/>
          <ac:spMkLst>
            <pc:docMk/>
            <pc:sldMk cId="2324333917" sldId="317"/>
            <ac:spMk id="9" creationId="{FCD88293-A1FB-5FEC-7285-BE8946610D73}"/>
          </ac:spMkLst>
        </pc:spChg>
      </pc:sldChg>
      <pc:sldChg chg="del">
        <pc:chgData name="Dahl, Sara" userId="9fa7ada1-2e50-4894-a21b-5e2c67db2526" providerId="ADAL" clId="{E62C340F-E0C8-49D2-B91B-A362AFBFA57D}" dt="2024-08-08T11:22:20.893" v="1165" actId="2696"/>
        <pc:sldMkLst>
          <pc:docMk/>
          <pc:sldMk cId="2545223631" sldId="317"/>
        </pc:sldMkLst>
      </pc:sldChg>
      <pc:sldChg chg="del">
        <pc:chgData name="Dahl, Sara" userId="9fa7ada1-2e50-4894-a21b-5e2c67db2526" providerId="ADAL" clId="{E62C340F-E0C8-49D2-B91B-A362AFBFA57D}" dt="2024-08-08T11:26:55.339" v="1186" actId="47"/>
        <pc:sldMkLst>
          <pc:docMk/>
          <pc:sldMk cId="3165922535" sldId="321"/>
        </pc:sldMkLst>
      </pc:sldChg>
      <pc:sldChg chg="addSp delSp modSp del mod ord modClrScheme chgLayout">
        <pc:chgData name="Dahl, Sara" userId="9fa7ada1-2e50-4894-a21b-5e2c67db2526" providerId="ADAL" clId="{E62C340F-E0C8-49D2-B91B-A362AFBFA57D}" dt="2024-08-13T07:29:12.728" v="10513" actId="47"/>
        <pc:sldMkLst>
          <pc:docMk/>
          <pc:sldMk cId="29499754" sldId="322"/>
        </pc:sldMkLst>
        <pc:spChg chg="mod ord">
          <ac:chgData name="Dahl, Sara" userId="9fa7ada1-2e50-4894-a21b-5e2c67db2526" providerId="ADAL" clId="{E62C340F-E0C8-49D2-B91B-A362AFBFA57D}" dt="2024-08-09T08:17:11.164" v="9256" actId="27636"/>
          <ac:spMkLst>
            <pc:docMk/>
            <pc:sldMk cId="29499754" sldId="322"/>
            <ac:spMk id="2" creationId="{C9FA75F9-CF9B-C161-C5B5-C576232DB5C1}"/>
          </ac:spMkLst>
        </pc:spChg>
        <pc:spChg chg="mod ord">
          <ac:chgData name="Dahl, Sara" userId="9fa7ada1-2e50-4894-a21b-5e2c67db2526" providerId="ADAL" clId="{E62C340F-E0C8-49D2-B91B-A362AFBFA57D}" dt="2024-08-09T08:21:38.249" v="9325" actId="20577"/>
          <ac:spMkLst>
            <pc:docMk/>
            <pc:sldMk cId="29499754" sldId="322"/>
            <ac:spMk id="3" creationId="{0DEFBE54-47F4-C816-E735-C2B59F191F7C}"/>
          </ac:spMkLst>
        </pc:spChg>
        <pc:spChg chg="add del mod ord">
          <ac:chgData name="Dahl, Sara" userId="9fa7ada1-2e50-4894-a21b-5e2c67db2526" providerId="ADAL" clId="{E62C340F-E0C8-49D2-B91B-A362AFBFA57D}" dt="2024-08-09T08:21:41.857" v="9326" actId="478"/>
          <ac:spMkLst>
            <pc:docMk/>
            <pc:sldMk cId="29499754" sldId="322"/>
            <ac:spMk id="4" creationId="{8881C043-E0C4-9377-6776-B73CA6BE34D8}"/>
          </ac:spMkLst>
        </pc:spChg>
      </pc:sldChg>
      <pc:sldChg chg="del">
        <pc:chgData name="Dahl, Sara" userId="9fa7ada1-2e50-4894-a21b-5e2c67db2526" providerId="ADAL" clId="{E62C340F-E0C8-49D2-B91B-A362AFBFA57D}" dt="2024-08-08T11:37:29.073" v="1223" actId="2696"/>
        <pc:sldMkLst>
          <pc:docMk/>
          <pc:sldMk cId="471971279" sldId="324"/>
        </pc:sldMkLst>
      </pc:sldChg>
      <pc:sldChg chg="addSp delSp modSp add mod modClrScheme chgLayout">
        <pc:chgData name="Dahl, Sara" userId="9fa7ada1-2e50-4894-a21b-5e2c67db2526" providerId="ADAL" clId="{E62C340F-E0C8-49D2-B91B-A362AFBFA57D}" dt="2024-08-13T13:46:20.737" v="15326" actId="207"/>
        <pc:sldMkLst>
          <pc:docMk/>
          <pc:sldMk cId="2899312938" sldId="324"/>
        </pc:sldMkLst>
        <pc:spChg chg="mod ord">
          <ac:chgData name="Dahl, Sara" userId="9fa7ada1-2e50-4894-a21b-5e2c67db2526" providerId="ADAL" clId="{E62C340F-E0C8-49D2-B91B-A362AFBFA57D}" dt="2024-08-13T13:46:20.737" v="15326" actId="207"/>
          <ac:spMkLst>
            <pc:docMk/>
            <pc:sldMk cId="2899312938" sldId="324"/>
            <ac:spMk id="2" creationId="{C9FA75F9-CF9B-C161-C5B5-C576232DB5C1}"/>
          </ac:spMkLst>
        </pc:spChg>
        <pc:spChg chg="mod ord">
          <ac:chgData name="Dahl, Sara" userId="9fa7ada1-2e50-4894-a21b-5e2c67db2526" providerId="ADAL" clId="{E62C340F-E0C8-49D2-B91B-A362AFBFA57D}" dt="2024-08-09T08:23:23.559" v="9337" actId="1076"/>
          <ac:spMkLst>
            <pc:docMk/>
            <pc:sldMk cId="2899312938" sldId="324"/>
            <ac:spMk id="3" creationId="{0DEFBE54-47F4-C816-E735-C2B59F191F7C}"/>
          </ac:spMkLst>
        </pc:spChg>
        <pc:spChg chg="add del mod ord">
          <ac:chgData name="Dahl, Sara" userId="9fa7ada1-2e50-4894-a21b-5e2c67db2526" providerId="ADAL" clId="{E62C340F-E0C8-49D2-B91B-A362AFBFA57D}" dt="2024-08-09T08:23:19.848" v="9336" actId="478"/>
          <ac:spMkLst>
            <pc:docMk/>
            <pc:sldMk cId="2899312938" sldId="324"/>
            <ac:spMk id="4" creationId="{9F7396F4-EB26-4A8B-D806-1F85012C4002}"/>
          </ac:spMkLst>
        </pc:spChg>
      </pc:sldChg>
      <pc:sldChg chg="modSp del mod modClrScheme chgLayout">
        <pc:chgData name="Dahl, Sara" userId="9fa7ada1-2e50-4894-a21b-5e2c67db2526" providerId="ADAL" clId="{E62C340F-E0C8-49D2-B91B-A362AFBFA57D}" dt="2024-08-09T08:27:22.329" v="9458" actId="47"/>
        <pc:sldMkLst>
          <pc:docMk/>
          <pc:sldMk cId="3306621177" sldId="325"/>
        </pc:sldMkLst>
        <pc:spChg chg="mod ord">
          <ac:chgData name="Dahl, Sara" userId="9fa7ada1-2e50-4894-a21b-5e2c67db2526" providerId="ADAL" clId="{E62C340F-E0C8-49D2-B91B-A362AFBFA57D}" dt="2024-08-09T08:21:04.533" v="9322" actId="113"/>
          <ac:spMkLst>
            <pc:docMk/>
            <pc:sldMk cId="3306621177" sldId="325"/>
            <ac:spMk id="2" creationId="{C9FA75F9-CF9B-C161-C5B5-C576232DB5C1}"/>
          </ac:spMkLst>
        </pc:spChg>
        <pc:spChg chg="mod ord">
          <ac:chgData name="Dahl, Sara" userId="9fa7ada1-2e50-4894-a21b-5e2c67db2526" providerId="ADAL" clId="{E62C340F-E0C8-49D2-B91B-A362AFBFA57D}" dt="2024-08-09T08:15:01.612" v="9229" actId="207"/>
          <ac:spMkLst>
            <pc:docMk/>
            <pc:sldMk cId="3306621177" sldId="325"/>
            <ac:spMk id="3" creationId="{0DEFBE54-47F4-C816-E735-C2B59F191F7C}"/>
          </ac:spMkLst>
        </pc:spChg>
      </pc:sldChg>
      <pc:sldChg chg="addSp modSp del mod modClrScheme chgLayout">
        <pc:chgData name="Dahl, Sara" userId="9fa7ada1-2e50-4894-a21b-5e2c67db2526" providerId="ADAL" clId="{E62C340F-E0C8-49D2-B91B-A362AFBFA57D}" dt="2024-08-13T07:29:29.098" v="10515" actId="47"/>
        <pc:sldMkLst>
          <pc:docMk/>
          <pc:sldMk cId="3154293484" sldId="326"/>
        </pc:sldMkLst>
        <pc:spChg chg="mod ord">
          <ac:chgData name="Dahl, Sara" userId="9fa7ada1-2e50-4894-a21b-5e2c67db2526" providerId="ADAL" clId="{E62C340F-E0C8-49D2-B91B-A362AFBFA57D}" dt="2024-08-09T08:17:11.199" v="9257" actId="27636"/>
          <ac:spMkLst>
            <pc:docMk/>
            <pc:sldMk cId="3154293484" sldId="326"/>
            <ac:spMk id="2" creationId="{C9FA75F9-CF9B-C161-C5B5-C576232DB5C1}"/>
          </ac:spMkLst>
        </pc:spChg>
        <pc:spChg chg="mod ord">
          <ac:chgData name="Dahl, Sara" userId="9fa7ada1-2e50-4894-a21b-5e2c67db2526" providerId="ADAL" clId="{E62C340F-E0C8-49D2-B91B-A362AFBFA57D}" dt="2024-08-09T08:17:11.121" v="9255" actId="700"/>
          <ac:spMkLst>
            <pc:docMk/>
            <pc:sldMk cId="3154293484" sldId="326"/>
            <ac:spMk id="3" creationId="{0DEFBE54-47F4-C816-E735-C2B59F191F7C}"/>
          </ac:spMkLst>
        </pc:spChg>
        <pc:spChg chg="add mod ord">
          <ac:chgData name="Dahl, Sara" userId="9fa7ada1-2e50-4894-a21b-5e2c67db2526" providerId="ADAL" clId="{E62C340F-E0C8-49D2-B91B-A362AFBFA57D}" dt="2024-08-09T08:17:11.121" v="9255" actId="700"/>
          <ac:spMkLst>
            <pc:docMk/>
            <pc:sldMk cId="3154293484" sldId="326"/>
            <ac:spMk id="4" creationId="{55CACBBB-605B-DA2C-C868-E6F51A962782}"/>
          </ac:spMkLst>
        </pc:spChg>
      </pc:sldChg>
      <pc:sldChg chg="addSp modSp del mod modClrScheme chgLayout">
        <pc:chgData name="Dahl, Sara" userId="9fa7ada1-2e50-4894-a21b-5e2c67db2526" providerId="ADAL" clId="{E62C340F-E0C8-49D2-B91B-A362AFBFA57D}" dt="2024-08-13T07:38:04.027" v="10680" actId="47"/>
        <pc:sldMkLst>
          <pc:docMk/>
          <pc:sldMk cId="2910546935" sldId="327"/>
        </pc:sldMkLst>
        <pc:spChg chg="mod ord">
          <ac:chgData name="Dahl, Sara" userId="9fa7ada1-2e50-4894-a21b-5e2c67db2526" providerId="ADAL" clId="{E62C340F-E0C8-49D2-B91B-A362AFBFA57D}" dt="2024-08-09T08:17:04.054" v="9254" actId="700"/>
          <ac:spMkLst>
            <pc:docMk/>
            <pc:sldMk cId="2910546935" sldId="327"/>
            <ac:spMk id="2" creationId="{C9FA75F9-CF9B-C161-C5B5-C576232DB5C1}"/>
          </ac:spMkLst>
        </pc:spChg>
        <pc:spChg chg="mod ord">
          <ac:chgData name="Dahl, Sara" userId="9fa7ada1-2e50-4894-a21b-5e2c67db2526" providerId="ADAL" clId="{E62C340F-E0C8-49D2-B91B-A362AFBFA57D}" dt="2024-08-09T08:17:04.054" v="9254" actId="700"/>
          <ac:spMkLst>
            <pc:docMk/>
            <pc:sldMk cId="2910546935" sldId="327"/>
            <ac:spMk id="3" creationId="{0DEFBE54-47F4-C816-E735-C2B59F191F7C}"/>
          </ac:spMkLst>
        </pc:spChg>
        <pc:spChg chg="add mod ord">
          <ac:chgData name="Dahl, Sara" userId="9fa7ada1-2e50-4894-a21b-5e2c67db2526" providerId="ADAL" clId="{E62C340F-E0C8-49D2-B91B-A362AFBFA57D}" dt="2024-08-09T08:17:04.054" v="9254" actId="700"/>
          <ac:spMkLst>
            <pc:docMk/>
            <pc:sldMk cId="2910546935" sldId="327"/>
            <ac:spMk id="4" creationId="{0C7BC468-5530-E0B2-7B3F-57F0EEFD95DF}"/>
          </ac:spMkLst>
        </pc:spChg>
      </pc:sldChg>
      <pc:sldChg chg="addSp delSp modSp mod ord modClrScheme chgLayout">
        <pc:chgData name="Dahl, Sara" userId="9fa7ada1-2e50-4894-a21b-5e2c67db2526" providerId="ADAL" clId="{E62C340F-E0C8-49D2-B91B-A362AFBFA57D}" dt="2024-08-13T07:45:59.527" v="11317" actId="20577"/>
        <pc:sldMkLst>
          <pc:docMk/>
          <pc:sldMk cId="2600566955" sldId="328"/>
        </pc:sldMkLst>
        <pc:spChg chg="mod ord">
          <ac:chgData name="Dahl, Sara" userId="9fa7ada1-2e50-4894-a21b-5e2c67db2526" providerId="ADAL" clId="{E62C340F-E0C8-49D2-B91B-A362AFBFA57D}" dt="2024-08-13T07:45:59.527" v="11317" actId="20577"/>
          <ac:spMkLst>
            <pc:docMk/>
            <pc:sldMk cId="2600566955" sldId="328"/>
            <ac:spMk id="2" creationId="{C9FA75F9-CF9B-C161-C5B5-C576232DB5C1}"/>
          </ac:spMkLst>
        </pc:spChg>
        <pc:spChg chg="del mod ord">
          <ac:chgData name="Dahl, Sara" userId="9fa7ada1-2e50-4894-a21b-5e2c67db2526" providerId="ADAL" clId="{E62C340F-E0C8-49D2-B91B-A362AFBFA57D}" dt="2024-08-13T07:17:16.562" v="9884" actId="478"/>
          <ac:spMkLst>
            <pc:docMk/>
            <pc:sldMk cId="2600566955" sldId="328"/>
            <ac:spMk id="3" creationId="{0DEFBE54-47F4-C816-E735-C2B59F191F7C}"/>
          </ac:spMkLst>
        </pc:spChg>
        <pc:spChg chg="add del mod ord">
          <ac:chgData name="Dahl, Sara" userId="9fa7ada1-2e50-4894-a21b-5e2c67db2526" providerId="ADAL" clId="{E62C340F-E0C8-49D2-B91B-A362AFBFA57D}" dt="2024-08-13T07:17:12.656" v="9883"/>
          <ac:spMkLst>
            <pc:docMk/>
            <pc:sldMk cId="2600566955" sldId="328"/>
            <ac:spMk id="4" creationId="{7957D0BE-4CD1-A217-5FB7-3B4D39F88F24}"/>
          </ac:spMkLst>
        </pc:spChg>
        <pc:spChg chg="add mod">
          <ac:chgData name="Dahl, Sara" userId="9fa7ada1-2e50-4894-a21b-5e2c67db2526" providerId="ADAL" clId="{E62C340F-E0C8-49D2-B91B-A362AFBFA57D}" dt="2024-08-13T07:17:45.433" v="9911" actId="790"/>
          <ac:spMkLst>
            <pc:docMk/>
            <pc:sldMk cId="2600566955" sldId="328"/>
            <ac:spMk id="5" creationId="{03586F8D-B710-0513-7362-3BC9ADCD0F29}"/>
          </ac:spMkLst>
        </pc:spChg>
        <pc:spChg chg="add del mod">
          <ac:chgData name="Dahl, Sara" userId="9fa7ada1-2e50-4894-a21b-5e2c67db2526" providerId="ADAL" clId="{E62C340F-E0C8-49D2-B91B-A362AFBFA57D}" dt="2024-08-13T07:17:19.767" v="9885" actId="478"/>
          <ac:spMkLst>
            <pc:docMk/>
            <pc:sldMk cId="2600566955" sldId="328"/>
            <ac:spMk id="7" creationId="{1F848E05-D949-9584-84A1-11A64F91F259}"/>
          </ac:spMkLst>
        </pc:spChg>
      </pc:sldChg>
      <pc:sldChg chg="addSp modSp del mod modClrScheme chgLayout">
        <pc:chgData name="Dahl, Sara" userId="9fa7ada1-2e50-4894-a21b-5e2c67db2526" providerId="ADAL" clId="{E62C340F-E0C8-49D2-B91B-A362AFBFA57D}" dt="2024-08-13T07:44:34.020" v="11292" actId="47"/>
        <pc:sldMkLst>
          <pc:docMk/>
          <pc:sldMk cId="2037224379" sldId="329"/>
        </pc:sldMkLst>
        <pc:spChg chg="mod ord">
          <ac:chgData name="Dahl, Sara" userId="9fa7ada1-2e50-4894-a21b-5e2c67db2526" providerId="ADAL" clId="{E62C340F-E0C8-49D2-B91B-A362AFBFA57D}" dt="2024-08-09T08:17:04.054" v="9254" actId="700"/>
          <ac:spMkLst>
            <pc:docMk/>
            <pc:sldMk cId="2037224379" sldId="329"/>
            <ac:spMk id="2" creationId="{C9FA75F9-CF9B-C161-C5B5-C576232DB5C1}"/>
          </ac:spMkLst>
        </pc:spChg>
        <pc:spChg chg="mod ord">
          <ac:chgData name="Dahl, Sara" userId="9fa7ada1-2e50-4894-a21b-5e2c67db2526" providerId="ADAL" clId="{E62C340F-E0C8-49D2-B91B-A362AFBFA57D}" dt="2024-08-09T08:17:04.054" v="9254" actId="700"/>
          <ac:spMkLst>
            <pc:docMk/>
            <pc:sldMk cId="2037224379" sldId="329"/>
            <ac:spMk id="3" creationId="{0DEFBE54-47F4-C816-E735-C2B59F191F7C}"/>
          </ac:spMkLst>
        </pc:spChg>
        <pc:spChg chg="add mod ord">
          <ac:chgData name="Dahl, Sara" userId="9fa7ada1-2e50-4894-a21b-5e2c67db2526" providerId="ADAL" clId="{E62C340F-E0C8-49D2-B91B-A362AFBFA57D}" dt="2024-08-09T08:17:04.054" v="9254" actId="700"/>
          <ac:spMkLst>
            <pc:docMk/>
            <pc:sldMk cId="2037224379" sldId="329"/>
            <ac:spMk id="4" creationId="{3A8E9DA7-ED7D-D50A-79D4-15801D6514AC}"/>
          </ac:spMkLst>
        </pc:spChg>
      </pc:sldChg>
      <pc:sldChg chg="addSp modSp del mod modClrScheme chgLayout">
        <pc:chgData name="Dahl, Sara" userId="9fa7ada1-2e50-4894-a21b-5e2c67db2526" providerId="ADAL" clId="{E62C340F-E0C8-49D2-B91B-A362AFBFA57D}" dt="2024-08-13T07:50:48.795" v="11565" actId="47"/>
        <pc:sldMkLst>
          <pc:docMk/>
          <pc:sldMk cId="1848037015" sldId="330"/>
        </pc:sldMkLst>
        <pc:spChg chg="mod ord">
          <ac:chgData name="Dahl, Sara" userId="9fa7ada1-2e50-4894-a21b-5e2c67db2526" providerId="ADAL" clId="{E62C340F-E0C8-49D2-B91B-A362AFBFA57D}" dt="2024-08-13T07:46:40.307" v="11330" actId="20577"/>
          <ac:spMkLst>
            <pc:docMk/>
            <pc:sldMk cId="1848037015" sldId="330"/>
            <ac:spMk id="2" creationId="{C9FA75F9-CF9B-C161-C5B5-C576232DB5C1}"/>
          </ac:spMkLst>
        </pc:spChg>
        <pc:spChg chg="mod ord">
          <ac:chgData name="Dahl, Sara" userId="9fa7ada1-2e50-4894-a21b-5e2c67db2526" providerId="ADAL" clId="{E62C340F-E0C8-49D2-B91B-A362AFBFA57D}" dt="2024-08-09T08:17:04.054" v="9254" actId="700"/>
          <ac:spMkLst>
            <pc:docMk/>
            <pc:sldMk cId="1848037015" sldId="330"/>
            <ac:spMk id="3" creationId="{0DEFBE54-47F4-C816-E735-C2B59F191F7C}"/>
          </ac:spMkLst>
        </pc:spChg>
        <pc:spChg chg="add mod ord">
          <ac:chgData name="Dahl, Sara" userId="9fa7ada1-2e50-4894-a21b-5e2c67db2526" providerId="ADAL" clId="{E62C340F-E0C8-49D2-B91B-A362AFBFA57D}" dt="2024-08-09T08:17:04.054" v="9254" actId="700"/>
          <ac:spMkLst>
            <pc:docMk/>
            <pc:sldMk cId="1848037015" sldId="330"/>
            <ac:spMk id="4" creationId="{D5184C3B-1A15-7177-039A-98D72CF271AB}"/>
          </ac:spMkLst>
        </pc:spChg>
      </pc:sldChg>
      <pc:sldChg chg="addSp modSp del mod modClrScheme chgLayout">
        <pc:chgData name="Dahl, Sara" userId="9fa7ada1-2e50-4894-a21b-5e2c67db2526" providerId="ADAL" clId="{E62C340F-E0C8-49D2-B91B-A362AFBFA57D}" dt="2024-08-13T07:56:58.532" v="11798" actId="47"/>
        <pc:sldMkLst>
          <pc:docMk/>
          <pc:sldMk cId="3433560177" sldId="331"/>
        </pc:sldMkLst>
        <pc:spChg chg="mod ord">
          <ac:chgData name="Dahl, Sara" userId="9fa7ada1-2e50-4894-a21b-5e2c67db2526" providerId="ADAL" clId="{E62C340F-E0C8-49D2-B91B-A362AFBFA57D}" dt="2024-08-09T08:16:57.250" v="9251" actId="700"/>
          <ac:spMkLst>
            <pc:docMk/>
            <pc:sldMk cId="3433560177" sldId="331"/>
            <ac:spMk id="2" creationId="{C9FA75F9-CF9B-C161-C5B5-C576232DB5C1}"/>
          </ac:spMkLst>
        </pc:spChg>
        <pc:spChg chg="mod ord">
          <ac:chgData name="Dahl, Sara" userId="9fa7ada1-2e50-4894-a21b-5e2c67db2526" providerId="ADAL" clId="{E62C340F-E0C8-49D2-B91B-A362AFBFA57D}" dt="2024-08-09T08:16:57.250" v="9251" actId="700"/>
          <ac:spMkLst>
            <pc:docMk/>
            <pc:sldMk cId="3433560177" sldId="331"/>
            <ac:spMk id="3" creationId="{0DEFBE54-47F4-C816-E735-C2B59F191F7C}"/>
          </ac:spMkLst>
        </pc:spChg>
        <pc:spChg chg="add mod ord">
          <ac:chgData name="Dahl, Sara" userId="9fa7ada1-2e50-4894-a21b-5e2c67db2526" providerId="ADAL" clId="{E62C340F-E0C8-49D2-B91B-A362AFBFA57D}" dt="2024-08-09T08:16:57.250" v="9251" actId="700"/>
          <ac:spMkLst>
            <pc:docMk/>
            <pc:sldMk cId="3433560177" sldId="331"/>
            <ac:spMk id="4" creationId="{ED0E98ED-5969-4347-A6CF-07A2C0DB25F1}"/>
          </ac:spMkLst>
        </pc:spChg>
      </pc:sldChg>
      <pc:sldChg chg="addSp modSp del mod modClrScheme chgLayout">
        <pc:chgData name="Dahl, Sara" userId="9fa7ada1-2e50-4894-a21b-5e2c67db2526" providerId="ADAL" clId="{E62C340F-E0C8-49D2-B91B-A362AFBFA57D}" dt="2024-08-13T07:51:17.383" v="11566" actId="47"/>
        <pc:sldMkLst>
          <pc:docMk/>
          <pc:sldMk cId="2814301348" sldId="332"/>
        </pc:sldMkLst>
        <pc:spChg chg="mod ord">
          <ac:chgData name="Dahl, Sara" userId="9fa7ada1-2e50-4894-a21b-5e2c67db2526" providerId="ADAL" clId="{E62C340F-E0C8-49D2-B91B-A362AFBFA57D}" dt="2024-08-09T08:16:57.272" v="9252" actId="27636"/>
          <ac:spMkLst>
            <pc:docMk/>
            <pc:sldMk cId="2814301348" sldId="332"/>
            <ac:spMk id="2" creationId="{C9FA75F9-CF9B-C161-C5B5-C576232DB5C1}"/>
          </ac:spMkLst>
        </pc:spChg>
        <pc:spChg chg="mod ord">
          <ac:chgData name="Dahl, Sara" userId="9fa7ada1-2e50-4894-a21b-5e2c67db2526" providerId="ADAL" clId="{E62C340F-E0C8-49D2-B91B-A362AFBFA57D}" dt="2024-08-09T08:16:57.250" v="9251" actId="700"/>
          <ac:spMkLst>
            <pc:docMk/>
            <pc:sldMk cId="2814301348" sldId="332"/>
            <ac:spMk id="3" creationId="{0DEFBE54-47F4-C816-E735-C2B59F191F7C}"/>
          </ac:spMkLst>
        </pc:spChg>
        <pc:spChg chg="add mod ord">
          <ac:chgData name="Dahl, Sara" userId="9fa7ada1-2e50-4894-a21b-5e2c67db2526" providerId="ADAL" clId="{E62C340F-E0C8-49D2-B91B-A362AFBFA57D}" dt="2024-08-09T08:16:57.250" v="9251" actId="700"/>
          <ac:spMkLst>
            <pc:docMk/>
            <pc:sldMk cId="2814301348" sldId="332"/>
            <ac:spMk id="4" creationId="{C99EE9C3-B899-742D-62F1-697B6D9B0A38}"/>
          </ac:spMkLst>
        </pc:spChg>
      </pc:sldChg>
      <pc:sldChg chg="addSp modSp del mod modClrScheme chgLayout">
        <pc:chgData name="Dahl, Sara" userId="9fa7ada1-2e50-4894-a21b-5e2c67db2526" providerId="ADAL" clId="{E62C340F-E0C8-49D2-B91B-A362AFBFA57D}" dt="2024-08-13T07:51:20.205" v="11567" actId="47"/>
        <pc:sldMkLst>
          <pc:docMk/>
          <pc:sldMk cId="2188194122" sldId="333"/>
        </pc:sldMkLst>
        <pc:spChg chg="mod ord">
          <ac:chgData name="Dahl, Sara" userId="9fa7ada1-2e50-4894-a21b-5e2c67db2526" providerId="ADAL" clId="{E62C340F-E0C8-49D2-B91B-A362AFBFA57D}" dt="2024-08-09T08:16:57.305" v="9253" actId="27636"/>
          <ac:spMkLst>
            <pc:docMk/>
            <pc:sldMk cId="2188194122" sldId="333"/>
            <ac:spMk id="2" creationId="{C9FA75F9-CF9B-C161-C5B5-C576232DB5C1}"/>
          </ac:spMkLst>
        </pc:spChg>
        <pc:spChg chg="mod ord">
          <ac:chgData name="Dahl, Sara" userId="9fa7ada1-2e50-4894-a21b-5e2c67db2526" providerId="ADAL" clId="{E62C340F-E0C8-49D2-B91B-A362AFBFA57D}" dt="2024-08-09T08:16:57.250" v="9251" actId="700"/>
          <ac:spMkLst>
            <pc:docMk/>
            <pc:sldMk cId="2188194122" sldId="333"/>
            <ac:spMk id="3" creationId="{0DEFBE54-47F4-C816-E735-C2B59F191F7C}"/>
          </ac:spMkLst>
        </pc:spChg>
        <pc:spChg chg="add mod ord">
          <ac:chgData name="Dahl, Sara" userId="9fa7ada1-2e50-4894-a21b-5e2c67db2526" providerId="ADAL" clId="{E62C340F-E0C8-49D2-B91B-A362AFBFA57D}" dt="2024-08-09T08:16:57.250" v="9251" actId="700"/>
          <ac:spMkLst>
            <pc:docMk/>
            <pc:sldMk cId="2188194122" sldId="333"/>
            <ac:spMk id="4" creationId="{6DAE5CDD-BCC9-20E1-6C3B-275098A95596}"/>
          </ac:spMkLst>
        </pc:spChg>
      </pc:sldChg>
      <pc:sldChg chg="addSp delSp modSp add mod ord">
        <pc:chgData name="Dahl, Sara" userId="9fa7ada1-2e50-4894-a21b-5e2c67db2526" providerId="ADAL" clId="{E62C340F-E0C8-49D2-B91B-A362AFBFA57D}" dt="2024-08-13T13:44:53.061" v="15323" actId="113"/>
        <pc:sldMkLst>
          <pc:docMk/>
          <pc:sldMk cId="157680125" sldId="549"/>
        </pc:sldMkLst>
        <pc:spChg chg="mod">
          <ac:chgData name="Dahl, Sara" userId="9fa7ada1-2e50-4894-a21b-5e2c67db2526" providerId="ADAL" clId="{E62C340F-E0C8-49D2-B91B-A362AFBFA57D}" dt="2024-08-08T14:15:35.046" v="3894"/>
          <ac:spMkLst>
            <pc:docMk/>
            <pc:sldMk cId="157680125" sldId="549"/>
            <ac:spMk id="2" creationId="{F29DE3EB-AAFF-7663-6164-4BAB0014A103}"/>
          </ac:spMkLst>
        </pc:spChg>
        <pc:spChg chg="mod">
          <ac:chgData name="Dahl, Sara" userId="9fa7ada1-2e50-4894-a21b-5e2c67db2526" providerId="ADAL" clId="{E62C340F-E0C8-49D2-B91B-A362AFBFA57D}" dt="2024-08-13T13:44:53.061" v="15323" actId="113"/>
          <ac:spMkLst>
            <pc:docMk/>
            <pc:sldMk cId="157680125" sldId="549"/>
            <ac:spMk id="3" creationId="{D854C9B2-29C5-D9A0-7013-1908D10B6F7F}"/>
          </ac:spMkLst>
        </pc:spChg>
        <pc:spChg chg="add del mod">
          <ac:chgData name="Dahl, Sara" userId="9fa7ada1-2e50-4894-a21b-5e2c67db2526" providerId="ADAL" clId="{E62C340F-E0C8-49D2-B91B-A362AFBFA57D}" dt="2024-08-08T13:36:22.640" v="3735" actId="478"/>
          <ac:spMkLst>
            <pc:docMk/>
            <pc:sldMk cId="157680125" sldId="549"/>
            <ac:spMk id="6" creationId="{C7A85EC6-B4E9-D893-7D8C-844491287A94}"/>
          </ac:spMkLst>
        </pc:spChg>
        <pc:spChg chg="del">
          <ac:chgData name="Dahl, Sara" userId="9fa7ada1-2e50-4894-a21b-5e2c67db2526" providerId="ADAL" clId="{E62C340F-E0C8-49D2-B91B-A362AFBFA57D}" dt="2024-08-08T13:36:19.628" v="3734" actId="478"/>
          <ac:spMkLst>
            <pc:docMk/>
            <pc:sldMk cId="157680125" sldId="549"/>
            <ac:spMk id="8" creationId="{477417BE-26AD-A948-FA01-15C6D50FCE66}"/>
          </ac:spMkLst>
        </pc:spChg>
      </pc:sldChg>
      <pc:sldChg chg="del">
        <pc:chgData name="Dahl, Sara" userId="9fa7ada1-2e50-4894-a21b-5e2c67db2526" providerId="ADAL" clId="{E62C340F-E0C8-49D2-B91B-A362AFBFA57D}" dt="2024-08-08T11:20:39.778" v="1160" actId="2696"/>
        <pc:sldMkLst>
          <pc:docMk/>
          <pc:sldMk cId="2947588846" sldId="549"/>
        </pc:sldMkLst>
      </pc:sldChg>
      <pc:sldChg chg="del">
        <pc:chgData name="Dahl, Sara" userId="9fa7ada1-2e50-4894-a21b-5e2c67db2526" providerId="ADAL" clId="{E62C340F-E0C8-49D2-B91B-A362AFBFA57D}" dt="2024-08-08T11:20:39.778" v="1160" actId="2696"/>
        <pc:sldMkLst>
          <pc:docMk/>
          <pc:sldMk cId="1155804400" sldId="550"/>
        </pc:sldMkLst>
      </pc:sldChg>
      <pc:sldChg chg="add del ord">
        <pc:chgData name="Dahl, Sara" userId="9fa7ada1-2e50-4894-a21b-5e2c67db2526" providerId="ADAL" clId="{E62C340F-E0C8-49D2-B91B-A362AFBFA57D}" dt="2024-08-08T14:14:21.856" v="3868" actId="47"/>
        <pc:sldMkLst>
          <pc:docMk/>
          <pc:sldMk cId="1594416486" sldId="550"/>
        </pc:sldMkLst>
      </pc:sldChg>
      <pc:sldChg chg="modSp add del mod modClrScheme chgLayout">
        <pc:chgData name="Dahl, Sara" userId="9fa7ada1-2e50-4894-a21b-5e2c67db2526" providerId="ADAL" clId="{E62C340F-E0C8-49D2-B91B-A362AFBFA57D}" dt="2024-08-08T14:32:16.701" v="4949" actId="47"/>
        <pc:sldMkLst>
          <pc:docMk/>
          <pc:sldMk cId="535861048" sldId="553"/>
        </pc:sldMkLst>
        <pc:spChg chg="mod ord">
          <ac:chgData name="Dahl, Sara" userId="9fa7ada1-2e50-4894-a21b-5e2c67db2526" providerId="ADAL" clId="{E62C340F-E0C8-49D2-B91B-A362AFBFA57D}" dt="2024-08-08T14:23:16.986" v="4560" actId="700"/>
          <ac:spMkLst>
            <pc:docMk/>
            <pc:sldMk cId="535861048" sldId="553"/>
            <ac:spMk id="2" creationId="{EF00149B-8011-9577-069C-6F7CB95E4787}"/>
          </ac:spMkLst>
        </pc:spChg>
        <pc:spChg chg="mod ord">
          <ac:chgData name="Dahl, Sara" userId="9fa7ada1-2e50-4894-a21b-5e2c67db2526" providerId="ADAL" clId="{E62C340F-E0C8-49D2-B91B-A362AFBFA57D}" dt="2024-08-08T14:23:16.986" v="4560" actId="700"/>
          <ac:spMkLst>
            <pc:docMk/>
            <pc:sldMk cId="535861048" sldId="553"/>
            <ac:spMk id="3" creationId="{CADE4E75-7D67-1AAF-4FB0-65A11EC36AD0}"/>
          </ac:spMkLst>
        </pc:spChg>
      </pc:sldChg>
      <pc:sldChg chg="del">
        <pc:chgData name="Dahl, Sara" userId="9fa7ada1-2e50-4894-a21b-5e2c67db2526" providerId="ADAL" clId="{E62C340F-E0C8-49D2-B91B-A362AFBFA57D}" dt="2024-08-08T11:22:20.893" v="1165" actId="2696"/>
        <pc:sldMkLst>
          <pc:docMk/>
          <pc:sldMk cId="3057272491" sldId="553"/>
        </pc:sldMkLst>
      </pc:sldChg>
      <pc:sldChg chg="modSp add del mod modClrScheme chgLayout">
        <pc:chgData name="Dahl, Sara" userId="9fa7ada1-2e50-4894-a21b-5e2c67db2526" providerId="ADAL" clId="{E62C340F-E0C8-49D2-B91B-A362AFBFA57D}" dt="2024-08-08T14:48:25.244" v="6076" actId="47"/>
        <pc:sldMkLst>
          <pc:docMk/>
          <pc:sldMk cId="3136659408" sldId="554"/>
        </pc:sldMkLst>
        <pc:spChg chg="mod ord">
          <ac:chgData name="Dahl, Sara" userId="9fa7ada1-2e50-4894-a21b-5e2c67db2526" providerId="ADAL" clId="{E62C340F-E0C8-49D2-B91B-A362AFBFA57D}" dt="2024-08-08T14:23:25.101" v="4561" actId="700"/>
          <ac:spMkLst>
            <pc:docMk/>
            <pc:sldMk cId="3136659408" sldId="554"/>
            <ac:spMk id="2" creationId="{EF00149B-8011-9577-069C-6F7CB95E4787}"/>
          </ac:spMkLst>
        </pc:spChg>
        <pc:spChg chg="mod ord">
          <ac:chgData name="Dahl, Sara" userId="9fa7ada1-2e50-4894-a21b-5e2c67db2526" providerId="ADAL" clId="{E62C340F-E0C8-49D2-B91B-A362AFBFA57D}" dt="2024-08-08T14:23:25.101" v="4561" actId="700"/>
          <ac:spMkLst>
            <pc:docMk/>
            <pc:sldMk cId="3136659408" sldId="554"/>
            <ac:spMk id="3" creationId="{CADE4E75-7D67-1AAF-4FB0-65A11EC36AD0}"/>
          </ac:spMkLst>
        </pc:spChg>
      </pc:sldChg>
      <pc:sldChg chg="del">
        <pc:chgData name="Dahl, Sara" userId="9fa7ada1-2e50-4894-a21b-5e2c67db2526" providerId="ADAL" clId="{E62C340F-E0C8-49D2-B91B-A362AFBFA57D}" dt="2024-08-08T11:22:20.893" v="1165" actId="2696"/>
        <pc:sldMkLst>
          <pc:docMk/>
          <pc:sldMk cId="3833788098" sldId="554"/>
        </pc:sldMkLst>
      </pc:sldChg>
      <pc:sldChg chg="del">
        <pc:chgData name="Dahl, Sara" userId="9fa7ada1-2e50-4894-a21b-5e2c67db2526" providerId="ADAL" clId="{E62C340F-E0C8-49D2-B91B-A362AFBFA57D}" dt="2024-08-08T11:22:20.893" v="1165" actId="2696"/>
        <pc:sldMkLst>
          <pc:docMk/>
          <pc:sldMk cId="58580040" sldId="555"/>
        </pc:sldMkLst>
      </pc:sldChg>
      <pc:sldChg chg="modSp add del mod">
        <pc:chgData name="Dahl, Sara" userId="9fa7ada1-2e50-4894-a21b-5e2c67db2526" providerId="ADAL" clId="{E62C340F-E0C8-49D2-B91B-A362AFBFA57D}" dt="2024-08-08T15:03:40.270" v="6687" actId="47"/>
        <pc:sldMkLst>
          <pc:docMk/>
          <pc:sldMk cId="2928514579" sldId="555"/>
        </pc:sldMkLst>
        <pc:spChg chg="mod">
          <ac:chgData name="Dahl, Sara" userId="9fa7ada1-2e50-4894-a21b-5e2c67db2526" providerId="ADAL" clId="{E62C340F-E0C8-49D2-B91B-A362AFBFA57D}" dt="2024-08-08T11:22:32.559" v="1169" actId="27636"/>
          <ac:spMkLst>
            <pc:docMk/>
            <pc:sldMk cId="2928514579" sldId="555"/>
            <ac:spMk id="3" creationId="{0DEFBE54-47F4-C816-E735-C2B59F191F7C}"/>
          </ac:spMkLst>
        </pc:spChg>
      </pc:sldChg>
      <pc:sldChg chg="modSp add del mod">
        <pc:chgData name="Dahl, Sara" userId="9fa7ada1-2e50-4894-a21b-5e2c67db2526" providerId="ADAL" clId="{E62C340F-E0C8-49D2-B91B-A362AFBFA57D}" dt="2024-08-08T11:31:55.707" v="1204"/>
        <pc:sldMkLst>
          <pc:docMk/>
          <pc:sldMk cId="559096589" sldId="556"/>
        </pc:sldMkLst>
        <pc:spChg chg="mod">
          <ac:chgData name="Dahl, Sara" userId="9fa7ada1-2e50-4894-a21b-5e2c67db2526" providerId="ADAL" clId="{E62C340F-E0C8-49D2-B91B-A362AFBFA57D}" dt="2024-08-08T11:31:55.707" v="1204"/>
          <ac:spMkLst>
            <pc:docMk/>
            <pc:sldMk cId="559096589" sldId="556"/>
            <ac:spMk id="2" creationId="{C9FA75F9-CF9B-C161-C5B5-C576232DB5C1}"/>
          </ac:spMkLst>
        </pc:spChg>
      </pc:sldChg>
      <pc:sldChg chg="del">
        <pc:chgData name="Dahl, Sara" userId="9fa7ada1-2e50-4894-a21b-5e2c67db2526" providerId="ADAL" clId="{E62C340F-E0C8-49D2-B91B-A362AFBFA57D}" dt="2024-08-08T11:31:34.761" v="1198" actId="2696"/>
        <pc:sldMkLst>
          <pc:docMk/>
          <pc:sldMk cId="804754310" sldId="556"/>
        </pc:sldMkLst>
      </pc:sldChg>
      <pc:sldChg chg="del">
        <pc:chgData name="Dahl, Sara" userId="9fa7ada1-2e50-4894-a21b-5e2c67db2526" providerId="ADAL" clId="{E62C340F-E0C8-49D2-B91B-A362AFBFA57D}" dt="2024-08-08T15:04:09.861" v="6691" actId="47"/>
        <pc:sldMkLst>
          <pc:docMk/>
          <pc:sldMk cId="3109763537" sldId="556"/>
        </pc:sldMkLst>
      </pc:sldChg>
      <pc:sldChg chg="modSp add del mod">
        <pc:chgData name="Dahl, Sara" userId="9fa7ada1-2e50-4894-a21b-5e2c67db2526" providerId="ADAL" clId="{E62C340F-E0C8-49D2-B91B-A362AFBFA57D}" dt="2024-08-08T11:31:55.707" v="1204"/>
        <pc:sldMkLst>
          <pc:docMk/>
          <pc:sldMk cId="1717953699" sldId="557"/>
        </pc:sldMkLst>
        <pc:spChg chg="mod">
          <ac:chgData name="Dahl, Sara" userId="9fa7ada1-2e50-4894-a21b-5e2c67db2526" providerId="ADAL" clId="{E62C340F-E0C8-49D2-B91B-A362AFBFA57D}" dt="2024-08-08T11:31:55.707" v="1204"/>
          <ac:spMkLst>
            <pc:docMk/>
            <pc:sldMk cId="1717953699" sldId="557"/>
            <ac:spMk id="2" creationId="{EF00149B-8011-9577-069C-6F7CB95E4787}"/>
          </ac:spMkLst>
        </pc:spChg>
      </pc:sldChg>
      <pc:sldChg chg="del">
        <pc:chgData name="Dahl, Sara" userId="9fa7ada1-2e50-4894-a21b-5e2c67db2526" providerId="ADAL" clId="{E62C340F-E0C8-49D2-B91B-A362AFBFA57D}" dt="2024-08-08T11:31:34.761" v="1198" actId="2696"/>
        <pc:sldMkLst>
          <pc:docMk/>
          <pc:sldMk cId="2726055562" sldId="557"/>
        </pc:sldMkLst>
      </pc:sldChg>
      <pc:sldChg chg="addSp delSp modSp del mod modClrScheme chgLayout">
        <pc:chgData name="Dahl, Sara" userId="9fa7ada1-2e50-4894-a21b-5e2c67db2526" providerId="ADAL" clId="{E62C340F-E0C8-49D2-B91B-A362AFBFA57D}" dt="2024-08-13T07:51:26.843" v="11568" actId="47"/>
        <pc:sldMkLst>
          <pc:docMk/>
          <pc:sldMk cId="3099276909" sldId="557"/>
        </pc:sldMkLst>
        <pc:spChg chg="mod ord">
          <ac:chgData name="Dahl, Sara" userId="9fa7ada1-2e50-4894-a21b-5e2c67db2526" providerId="ADAL" clId="{E62C340F-E0C8-49D2-B91B-A362AFBFA57D}" dt="2024-08-09T07:15:45.370" v="6829" actId="700"/>
          <ac:spMkLst>
            <pc:docMk/>
            <pc:sldMk cId="3099276909" sldId="557"/>
            <ac:spMk id="2" creationId="{EF00149B-8011-9577-069C-6F7CB95E4787}"/>
          </ac:spMkLst>
        </pc:spChg>
        <pc:spChg chg="mod ord">
          <ac:chgData name="Dahl, Sara" userId="9fa7ada1-2e50-4894-a21b-5e2c67db2526" providerId="ADAL" clId="{E62C340F-E0C8-49D2-B91B-A362AFBFA57D}" dt="2024-08-09T07:15:51.441" v="6831" actId="1076"/>
          <ac:spMkLst>
            <pc:docMk/>
            <pc:sldMk cId="3099276909" sldId="557"/>
            <ac:spMk id="3" creationId="{CADE4E75-7D67-1AAF-4FB0-65A11EC36AD0}"/>
          </ac:spMkLst>
        </pc:spChg>
        <pc:spChg chg="add del mod ord">
          <ac:chgData name="Dahl, Sara" userId="9fa7ada1-2e50-4894-a21b-5e2c67db2526" providerId="ADAL" clId="{E62C340F-E0C8-49D2-B91B-A362AFBFA57D}" dt="2024-08-09T07:15:47.822" v="6830" actId="478"/>
          <ac:spMkLst>
            <pc:docMk/>
            <pc:sldMk cId="3099276909" sldId="557"/>
            <ac:spMk id="4" creationId="{E2541EAB-F8E2-C87B-84A0-EDB631888316}"/>
          </ac:spMkLst>
        </pc:spChg>
      </pc:sldChg>
      <pc:sldChg chg="modSp add del mod">
        <pc:chgData name="Dahl, Sara" userId="9fa7ada1-2e50-4894-a21b-5e2c67db2526" providerId="ADAL" clId="{E62C340F-E0C8-49D2-B91B-A362AFBFA57D}" dt="2024-08-08T13:35:11.981" v="3664" actId="47"/>
        <pc:sldMkLst>
          <pc:docMk/>
          <pc:sldMk cId="430511988" sldId="558"/>
        </pc:sldMkLst>
        <pc:spChg chg="mod">
          <ac:chgData name="Dahl, Sara" userId="9fa7ada1-2e50-4894-a21b-5e2c67db2526" providerId="ADAL" clId="{E62C340F-E0C8-49D2-B91B-A362AFBFA57D}" dt="2024-08-08T11:30:21.893" v="1197" actId="27636"/>
          <ac:spMkLst>
            <pc:docMk/>
            <pc:sldMk cId="430511988" sldId="558"/>
            <ac:spMk id="7" creationId="{468437DD-08F7-7433-F051-3F405D8BB9D6}"/>
          </ac:spMkLst>
        </pc:spChg>
      </pc:sldChg>
      <pc:sldChg chg="del">
        <pc:chgData name="Dahl, Sara" userId="9fa7ada1-2e50-4894-a21b-5e2c67db2526" providerId="ADAL" clId="{E62C340F-E0C8-49D2-B91B-A362AFBFA57D}" dt="2024-08-08T11:30:13.761" v="1195" actId="2696"/>
        <pc:sldMkLst>
          <pc:docMk/>
          <pc:sldMk cId="697434277" sldId="558"/>
        </pc:sldMkLst>
      </pc:sldChg>
      <pc:sldChg chg="addSp modSp del mod ord modClrScheme chgLayout">
        <pc:chgData name="Dahl, Sara" userId="9fa7ada1-2e50-4894-a21b-5e2c67db2526" providerId="ADAL" clId="{E62C340F-E0C8-49D2-B91B-A362AFBFA57D}" dt="2024-08-09T07:52:25.014" v="8394" actId="47"/>
        <pc:sldMkLst>
          <pc:docMk/>
          <pc:sldMk cId="4153152839" sldId="559"/>
        </pc:sldMkLst>
        <pc:spChg chg="mod ord">
          <ac:chgData name="Dahl, Sara" userId="9fa7ada1-2e50-4894-a21b-5e2c67db2526" providerId="ADAL" clId="{E62C340F-E0C8-49D2-B91B-A362AFBFA57D}" dt="2024-08-09T07:50:19.060" v="8296" actId="21"/>
          <ac:spMkLst>
            <pc:docMk/>
            <pc:sldMk cId="4153152839" sldId="559"/>
            <ac:spMk id="2" creationId="{EF00149B-8011-9577-069C-6F7CB95E4787}"/>
          </ac:spMkLst>
        </pc:spChg>
        <pc:spChg chg="mod ord">
          <ac:chgData name="Dahl, Sara" userId="9fa7ada1-2e50-4894-a21b-5e2c67db2526" providerId="ADAL" clId="{E62C340F-E0C8-49D2-B91B-A362AFBFA57D}" dt="2024-08-09T07:18:31.298" v="6853" actId="700"/>
          <ac:spMkLst>
            <pc:docMk/>
            <pc:sldMk cId="4153152839" sldId="559"/>
            <ac:spMk id="3" creationId="{CADE4E75-7D67-1AAF-4FB0-65A11EC36AD0}"/>
          </ac:spMkLst>
        </pc:spChg>
        <pc:spChg chg="add mod ord">
          <ac:chgData name="Dahl, Sara" userId="9fa7ada1-2e50-4894-a21b-5e2c67db2526" providerId="ADAL" clId="{E62C340F-E0C8-49D2-B91B-A362AFBFA57D}" dt="2024-08-09T07:18:31.298" v="6853" actId="700"/>
          <ac:spMkLst>
            <pc:docMk/>
            <pc:sldMk cId="4153152839" sldId="559"/>
            <ac:spMk id="4" creationId="{3A571FE3-0A06-A0C6-6A34-313DC0557DA9}"/>
          </ac:spMkLst>
        </pc:spChg>
      </pc:sldChg>
      <pc:sldChg chg="addSp delSp modSp mod ord modClrScheme chgLayout">
        <pc:chgData name="Dahl, Sara" userId="9fa7ada1-2e50-4894-a21b-5e2c67db2526" providerId="ADAL" clId="{E62C340F-E0C8-49D2-B91B-A362AFBFA57D}" dt="2024-08-09T07:52:20.212" v="8393" actId="2711"/>
        <pc:sldMkLst>
          <pc:docMk/>
          <pc:sldMk cId="4176261966" sldId="560"/>
        </pc:sldMkLst>
        <pc:spChg chg="mod ord">
          <ac:chgData name="Dahl, Sara" userId="9fa7ada1-2e50-4894-a21b-5e2c67db2526" providerId="ADAL" clId="{E62C340F-E0C8-49D2-B91B-A362AFBFA57D}" dt="2024-08-09T07:52:20.212" v="8393" actId="2711"/>
          <ac:spMkLst>
            <pc:docMk/>
            <pc:sldMk cId="4176261966" sldId="560"/>
            <ac:spMk id="2" creationId="{EF00149B-8011-9577-069C-6F7CB95E4787}"/>
          </ac:spMkLst>
        </pc:spChg>
        <pc:spChg chg="mod ord">
          <ac:chgData name="Dahl, Sara" userId="9fa7ada1-2e50-4894-a21b-5e2c67db2526" providerId="ADAL" clId="{E62C340F-E0C8-49D2-B91B-A362AFBFA57D}" dt="2024-08-09T07:18:56.881" v="6859" actId="1076"/>
          <ac:spMkLst>
            <pc:docMk/>
            <pc:sldMk cId="4176261966" sldId="560"/>
            <ac:spMk id="3" creationId="{CADE4E75-7D67-1AAF-4FB0-65A11EC36AD0}"/>
          </ac:spMkLst>
        </pc:spChg>
        <pc:spChg chg="add del mod ord">
          <ac:chgData name="Dahl, Sara" userId="9fa7ada1-2e50-4894-a21b-5e2c67db2526" providerId="ADAL" clId="{E62C340F-E0C8-49D2-B91B-A362AFBFA57D}" dt="2024-08-09T07:18:39.226" v="6854" actId="478"/>
          <ac:spMkLst>
            <pc:docMk/>
            <pc:sldMk cId="4176261966" sldId="560"/>
            <ac:spMk id="4" creationId="{58945B59-AC3C-2111-DA2F-841727EA75DB}"/>
          </ac:spMkLst>
        </pc:spChg>
      </pc:sldChg>
      <pc:sldChg chg="addSp delSp modSp mod modClrScheme chgLayout">
        <pc:chgData name="Dahl, Sara" userId="9fa7ada1-2e50-4894-a21b-5e2c67db2526" providerId="ADAL" clId="{E62C340F-E0C8-49D2-B91B-A362AFBFA57D}" dt="2024-08-13T08:14:08.941" v="12560" actId="20577"/>
        <pc:sldMkLst>
          <pc:docMk/>
          <pc:sldMk cId="2937102582" sldId="564"/>
        </pc:sldMkLst>
        <pc:spChg chg="mod ord">
          <ac:chgData name="Dahl, Sara" userId="9fa7ada1-2e50-4894-a21b-5e2c67db2526" providerId="ADAL" clId="{E62C340F-E0C8-49D2-B91B-A362AFBFA57D}" dt="2024-08-13T08:14:08.941" v="12560" actId="20577"/>
          <ac:spMkLst>
            <pc:docMk/>
            <pc:sldMk cId="2937102582" sldId="564"/>
            <ac:spMk id="2" creationId="{C9FA75F9-CF9B-C161-C5B5-C576232DB5C1}"/>
          </ac:spMkLst>
        </pc:spChg>
        <pc:spChg chg="del mod ord">
          <ac:chgData name="Dahl, Sara" userId="9fa7ada1-2e50-4894-a21b-5e2c67db2526" providerId="ADAL" clId="{E62C340F-E0C8-49D2-B91B-A362AFBFA57D}" dt="2024-08-13T07:57:52.360" v="11805" actId="478"/>
          <ac:spMkLst>
            <pc:docMk/>
            <pc:sldMk cId="2937102582" sldId="564"/>
            <ac:spMk id="3" creationId="{0DEFBE54-47F4-C816-E735-C2B59F191F7C}"/>
          </ac:spMkLst>
        </pc:spChg>
        <pc:spChg chg="add del mod ord">
          <ac:chgData name="Dahl, Sara" userId="9fa7ada1-2e50-4894-a21b-5e2c67db2526" providerId="ADAL" clId="{E62C340F-E0C8-49D2-B91B-A362AFBFA57D}" dt="2024-08-13T07:57:42.890" v="11801" actId="478"/>
          <ac:spMkLst>
            <pc:docMk/>
            <pc:sldMk cId="2937102582" sldId="564"/>
            <ac:spMk id="4" creationId="{B8932944-BC40-F632-82E4-D269AA3E8FC1}"/>
          </ac:spMkLst>
        </pc:spChg>
        <pc:spChg chg="add del mod">
          <ac:chgData name="Dahl, Sara" userId="9fa7ada1-2e50-4894-a21b-5e2c67db2526" providerId="ADAL" clId="{E62C340F-E0C8-49D2-B91B-A362AFBFA57D}" dt="2024-08-13T07:58:08.553" v="11851" actId="20577"/>
          <ac:spMkLst>
            <pc:docMk/>
            <pc:sldMk cId="2937102582" sldId="564"/>
            <ac:spMk id="5" creationId="{0FC32958-E676-B6E5-E898-52829F5CED83}"/>
          </ac:spMkLst>
        </pc:spChg>
        <pc:spChg chg="add del mod">
          <ac:chgData name="Dahl, Sara" userId="9fa7ada1-2e50-4894-a21b-5e2c67db2526" providerId="ADAL" clId="{E62C340F-E0C8-49D2-B91B-A362AFBFA57D}" dt="2024-08-13T07:57:55.905" v="11806" actId="478"/>
          <ac:spMkLst>
            <pc:docMk/>
            <pc:sldMk cId="2937102582" sldId="564"/>
            <ac:spMk id="7" creationId="{4CFE1819-9EEA-6611-0757-82753D8084BE}"/>
          </ac:spMkLst>
        </pc:spChg>
      </pc:sldChg>
      <pc:sldChg chg="addSp modSp del mod modClrScheme chgLayout">
        <pc:chgData name="Dahl, Sara" userId="9fa7ada1-2e50-4894-a21b-5e2c67db2526" providerId="ADAL" clId="{E62C340F-E0C8-49D2-B91B-A362AFBFA57D}" dt="2024-08-09T08:20:17.241" v="9318" actId="47"/>
        <pc:sldMkLst>
          <pc:docMk/>
          <pc:sldMk cId="2851261043" sldId="565"/>
        </pc:sldMkLst>
        <pc:spChg chg="mod ord">
          <ac:chgData name="Dahl, Sara" userId="9fa7ada1-2e50-4894-a21b-5e2c67db2526" providerId="ADAL" clId="{E62C340F-E0C8-49D2-B91B-A362AFBFA57D}" dt="2024-08-09T08:16:33.294" v="9245" actId="700"/>
          <ac:spMkLst>
            <pc:docMk/>
            <pc:sldMk cId="2851261043" sldId="565"/>
            <ac:spMk id="2" creationId="{C9FA75F9-CF9B-C161-C5B5-C576232DB5C1}"/>
          </ac:spMkLst>
        </pc:spChg>
        <pc:spChg chg="mod ord">
          <ac:chgData name="Dahl, Sara" userId="9fa7ada1-2e50-4894-a21b-5e2c67db2526" providerId="ADAL" clId="{E62C340F-E0C8-49D2-B91B-A362AFBFA57D}" dt="2024-08-09T08:16:33.294" v="9245" actId="700"/>
          <ac:spMkLst>
            <pc:docMk/>
            <pc:sldMk cId="2851261043" sldId="565"/>
            <ac:spMk id="3" creationId="{0DEFBE54-47F4-C816-E735-C2B59F191F7C}"/>
          </ac:spMkLst>
        </pc:spChg>
        <pc:spChg chg="add mod ord">
          <ac:chgData name="Dahl, Sara" userId="9fa7ada1-2e50-4894-a21b-5e2c67db2526" providerId="ADAL" clId="{E62C340F-E0C8-49D2-B91B-A362AFBFA57D}" dt="2024-08-09T08:16:33.294" v="9245" actId="700"/>
          <ac:spMkLst>
            <pc:docMk/>
            <pc:sldMk cId="2851261043" sldId="565"/>
            <ac:spMk id="4" creationId="{0F2C9885-4848-48E8-0E37-AA8AF5053897}"/>
          </ac:spMkLst>
        </pc:spChg>
      </pc:sldChg>
      <pc:sldChg chg="addSp modSp del mod modClrScheme chgLayout">
        <pc:chgData name="Dahl, Sara" userId="9fa7ada1-2e50-4894-a21b-5e2c67db2526" providerId="ADAL" clId="{E62C340F-E0C8-49D2-B91B-A362AFBFA57D}" dt="2024-08-13T08:33:57.851" v="13236" actId="47"/>
        <pc:sldMkLst>
          <pc:docMk/>
          <pc:sldMk cId="1383632419" sldId="566"/>
        </pc:sldMkLst>
        <pc:spChg chg="mod ord">
          <ac:chgData name="Dahl, Sara" userId="9fa7ada1-2e50-4894-a21b-5e2c67db2526" providerId="ADAL" clId="{E62C340F-E0C8-49D2-B91B-A362AFBFA57D}" dt="2024-08-09T08:16:23.615" v="9243" actId="700"/>
          <ac:spMkLst>
            <pc:docMk/>
            <pc:sldMk cId="1383632419" sldId="566"/>
            <ac:spMk id="2" creationId="{C9FA75F9-CF9B-C161-C5B5-C576232DB5C1}"/>
          </ac:spMkLst>
        </pc:spChg>
        <pc:spChg chg="mod ord">
          <ac:chgData name="Dahl, Sara" userId="9fa7ada1-2e50-4894-a21b-5e2c67db2526" providerId="ADAL" clId="{E62C340F-E0C8-49D2-B91B-A362AFBFA57D}" dt="2024-08-09T08:16:23.615" v="9243" actId="700"/>
          <ac:spMkLst>
            <pc:docMk/>
            <pc:sldMk cId="1383632419" sldId="566"/>
            <ac:spMk id="3" creationId="{0DEFBE54-47F4-C816-E735-C2B59F191F7C}"/>
          </ac:spMkLst>
        </pc:spChg>
        <pc:spChg chg="add mod ord">
          <ac:chgData name="Dahl, Sara" userId="9fa7ada1-2e50-4894-a21b-5e2c67db2526" providerId="ADAL" clId="{E62C340F-E0C8-49D2-B91B-A362AFBFA57D}" dt="2024-08-09T08:16:23.615" v="9243" actId="700"/>
          <ac:spMkLst>
            <pc:docMk/>
            <pc:sldMk cId="1383632419" sldId="566"/>
            <ac:spMk id="4" creationId="{54A50291-49E8-46BA-191A-0FF7FC29C7C3}"/>
          </ac:spMkLst>
        </pc:spChg>
      </pc:sldChg>
      <pc:sldChg chg="addSp delSp modSp del mod modClrScheme chgLayout">
        <pc:chgData name="Dahl, Sara" userId="9fa7ada1-2e50-4894-a21b-5e2c67db2526" providerId="ADAL" clId="{E62C340F-E0C8-49D2-B91B-A362AFBFA57D}" dt="2024-08-13T08:37:14.944" v="13285" actId="47"/>
        <pc:sldMkLst>
          <pc:docMk/>
          <pc:sldMk cId="1199302893" sldId="567"/>
        </pc:sldMkLst>
        <pc:spChg chg="mod ord">
          <ac:chgData name="Dahl, Sara" userId="9fa7ada1-2e50-4894-a21b-5e2c67db2526" providerId="ADAL" clId="{E62C340F-E0C8-49D2-B91B-A362AFBFA57D}" dt="2024-08-09T08:16:23.615" v="9243" actId="700"/>
          <ac:spMkLst>
            <pc:docMk/>
            <pc:sldMk cId="1199302893" sldId="567"/>
            <ac:spMk id="2" creationId="{C9FA75F9-CF9B-C161-C5B5-C576232DB5C1}"/>
          </ac:spMkLst>
        </pc:spChg>
        <pc:spChg chg="mod ord">
          <ac:chgData name="Dahl, Sara" userId="9fa7ada1-2e50-4894-a21b-5e2c67db2526" providerId="ADAL" clId="{E62C340F-E0C8-49D2-B91B-A362AFBFA57D}" dt="2024-08-13T08:34:20.294" v="13244" actId="1076"/>
          <ac:spMkLst>
            <pc:docMk/>
            <pc:sldMk cId="1199302893" sldId="567"/>
            <ac:spMk id="3" creationId="{0DEFBE54-47F4-C816-E735-C2B59F191F7C}"/>
          </ac:spMkLst>
        </pc:spChg>
        <pc:spChg chg="add del mod ord">
          <ac:chgData name="Dahl, Sara" userId="9fa7ada1-2e50-4894-a21b-5e2c67db2526" providerId="ADAL" clId="{E62C340F-E0C8-49D2-B91B-A362AFBFA57D}" dt="2024-08-13T08:34:07.558" v="13237" actId="478"/>
          <ac:spMkLst>
            <pc:docMk/>
            <pc:sldMk cId="1199302893" sldId="567"/>
            <ac:spMk id="4" creationId="{CD9C290E-F3F5-120A-44EA-CA3988A823B3}"/>
          </ac:spMkLst>
        </pc:spChg>
      </pc:sldChg>
      <pc:sldChg chg="addSp modSp del mod modClrScheme chgLayout">
        <pc:chgData name="Dahl, Sara" userId="9fa7ada1-2e50-4894-a21b-5e2c67db2526" providerId="ADAL" clId="{E62C340F-E0C8-49D2-B91B-A362AFBFA57D}" dt="2024-08-13T12:59:24.068" v="13528" actId="47"/>
        <pc:sldMkLst>
          <pc:docMk/>
          <pc:sldMk cId="3005566266" sldId="568"/>
        </pc:sldMkLst>
        <pc:spChg chg="mod ord">
          <ac:chgData name="Dahl, Sara" userId="9fa7ada1-2e50-4894-a21b-5e2c67db2526" providerId="ADAL" clId="{E62C340F-E0C8-49D2-B91B-A362AFBFA57D}" dt="2024-08-09T08:16:23.664" v="9244" actId="27636"/>
          <ac:spMkLst>
            <pc:docMk/>
            <pc:sldMk cId="3005566266" sldId="568"/>
            <ac:spMk id="2" creationId="{C9FA75F9-CF9B-C161-C5B5-C576232DB5C1}"/>
          </ac:spMkLst>
        </pc:spChg>
        <pc:spChg chg="mod ord">
          <ac:chgData name="Dahl, Sara" userId="9fa7ada1-2e50-4894-a21b-5e2c67db2526" providerId="ADAL" clId="{E62C340F-E0C8-49D2-B91B-A362AFBFA57D}" dt="2024-08-09T08:16:23.615" v="9243" actId="700"/>
          <ac:spMkLst>
            <pc:docMk/>
            <pc:sldMk cId="3005566266" sldId="568"/>
            <ac:spMk id="3" creationId="{0DEFBE54-47F4-C816-E735-C2B59F191F7C}"/>
          </ac:spMkLst>
        </pc:spChg>
        <pc:spChg chg="add mod ord">
          <ac:chgData name="Dahl, Sara" userId="9fa7ada1-2e50-4894-a21b-5e2c67db2526" providerId="ADAL" clId="{E62C340F-E0C8-49D2-B91B-A362AFBFA57D}" dt="2024-08-09T08:16:23.615" v="9243" actId="700"/>
          <ac:spMkLst>
            <pc:docMk/>
            <pc:sldMk cId="3005566266" sldId="568"/>
            <ac:spMk id="4" creationId="{98E34D70-329B-143F-7915-314F8C66F96F}"/>
          </ac:spMkLst>
        </pc:spChg>
      </pc:sldChg>
      <pc:sldChg chg="addSp modSp del mod modClrScheme chgLayout">
        <pc:chgData name="Dahl, Sara" userId="9fa7ada1-2e50-4894-a21b-5e2c67db2526" providerId="ADAL" clId="{E62C340F-E0C8-49D2-B91B-A362AFBFA57D}" dt="2024-08-13T12:59:27.190" v="13529" actId="47"/>
        <pc:sldMkLst>
          <pc:docMk/>
          <pc:sldMk cId="457640817" sldId="569"/>
        </pc:sldMkLst>
        <pc:spChg chg="mod ord">
          <ac:chgData name="Dahl, Sara" userId="9fa7ada1-2e50-4894-a21b-5e2c67db2526" providerId="ADAL" clId="{E62C340F-E0C8-49D2-B91B-A362AFBFA57D}" dt="2024-08-09T08:16:12.241" v="9240" actId="700"/>
          <ac:spMkLst>
            <pc:docMk/>
            <pc:sldMk cId="457640817" sldId="569"/>
            <ac:spMk id="2" creationId="{C9FA75F9-CF9B-C161-C5B5-C576232DB5C1}"/>
          </ac:spMkLst>
        </pc:spChg>
        <pc:spChg chg="mod ord">
          <ac:chgData name="Dahl, Sara" userId="9fa7ada1-2e50-4894-a21b-5e2c67db2526" providerId="ADAL" clId="{E62C340F-E0C8-49D2-B91B-A362AFBFA57D}" dt="2024-08-09T08:16:12.241" v="9240" actId="700"/>
          <ac:spMkLst>
            <pc:docMk/>
            <pc:sldMk cId="457640817" sldId="569"/>
            <ac:spMk id="3" creationId="{0DEFBE54-47F4-C816-E735-C2B59F191F7C}"/>
          </ac:spMkLst>
        </pc:spChg>
        <pc:spChg chg="add mod ord">
          <ac:chgData name="Dahl, Sara" userId="9fa7ada1-2e50-4894-a21b-5e2c67db2526" providerId="ADAL" clId="{E62C340F-E0C8-49D2-B91B-A362AFBFA57D}" dt="2024-08-09T08:16:12.241" v="9240" actId="700"/>
          <ac:spMkLst>
            <pc:docMk/>
            <pc:sldMk cId="457640817" sldId="569"/>
            <ac:spMk id="4" creationId="{0594326C-03B1-3F11-3FAE-87764B55C36A}"/>
          </ac:spMkLst>
        </pc:spChg>
      </pc:sldChg>
      <pc:sldChg chg="addSp modSp del mod modClrScheme chgLayout">
        <pc:chgData name="Dahl, Sara" userId="9fa7ada1-2e50-4894-a21b-5e2c67db2526" providerId="ADAL" clId="{E62C340F-E0C8-49D2-B91B-A362AFBFA57D}" dt="2024-08-13T13:00:11.311" v="13536" actId="47"/>
        <pc:sldMkLst>
          <pc:docMk/>
          <pc:sldMk cId="319590651" sldId="570"/>
        </pc:sldMkLst>
        <pc:spChg chg="mod ord">
          <ac:chgData name="Dahl, Sara" userId="9fa7ada1-2e50-4894-a21b-5e2c67db2526" providerId="ADAL" clId="{E62C340F-E0C8-49D2-B91B-A362AFBFA57D}" dt="2024-08-09T08:16:12.304" v="9242" actId="27636"/>
          <ac:spMkLst>
            <pc:docMk/>
            <pc:sldMk cId="319590651" sldId="570"/>
            <ac:spMk id="2" creationId="{C9FA75F9-CF9B-C161-C5B5-C576232DB5C1}"/>
          </ac:spMkLst>
        </pc:spChg>
        <pc:spChg chg="mod ord">
          <ac:chgData name="Dahl, Sara" userId="9fa7ada1-2e50-4894-a21b-5e2c67db2526" providerId="ADAL" clId="{E62C340F-E0C8-49D2-B91B-A362AFBFA57D}" dt="2024-08-09T08:16:12.241" v="9240" actId="700"/>
          <ac:spMkLst>
            <pc:docMk/>
            <pc:sldMk cId="319590651" sldId="570"/>
            <ac:spMk id="3" creationId="{0DEFBE54-47F4-C816-E735-C2B59F191F7C}"/>
          </ac:spMkLst>
        </pc:spChg>
        <pc:spChg chg="add mod ord">
          <ac:chgData name="Dahl, Sara" userId="9fa7ada1-2e50-4894-a21b-5e2c67db2526" providerId="ADAL" clId="{E62C340F-E0C8-49D2-B91B-A362AFBFA57D}" dt="2024-08-09T08:16:12.241" v="9240" actId="700"/>
          <ac:spMkLst>
            <pc:docMk/>
            <pc:sldMk cId="319590651" sldId="570"/>
            <ac:spMk id="4" creationId="{164AD77A-EB0E-6A6B-BD15-62FB783A43E0}"/>
          </ac:spMkLst>
        </pc:spChg>
      </pc:sldChg>
      <pc:sldChg chg="del">
        <pc:chgData name="Dahl, Sara" userId="9fa7ada1-2e50-4894-a21b-5e2c67db2526" providerId="ADAL" clId="{E62C340F-E0C8-49D2-B91B-A362AFBFA57D}" dt="2024-08-08T11:28:41.655" v="1190" actId="47"/>
        <pc:sldMkLst>
          <pc:docMk/>
          <pc:sldMk cId="3543659054" sldId="571"/>
        </pc:sldMkLst>
      </pc:sldChg>
      <pc:sldChg chg="addSp modSp del mod modClrScheme chgLayout">
        <pc:chgData name="Dahl, Sara" userId="9fa7ada1-2e50-4894-a21b-5e2c67db2526" providerId="ADAL" clId="{E62C340F-E0C8-49D2-B91B-A362AFBFA57D}" dt="2024-08-09T08:18:52.791" v="9296" actId="47"/>
        <pc:sldMkLst>
          <pc:docMk/>
          <pc:sldMk cId="384393763" sldId="572"/>
        </pc:sldMkLst>
        <pc:spChg chg="add mod ord">
          <ac:chgData name="Dahl, Sara" userId="9fa7ada1-2e50-4894-a21b-5e2c67db2526" providerId="ADAL" clId="{E62C340F-E0C8-49D2-B91B-A362AFBFA57D}" dt="2024-08-09T08:16:41.399" v="9247" actId="700"/>
          <ac:spMkLst>
            <pc:docMk/>
            <pc:sldMk cId="384393763" sldId="572"/>
            <ac:spMk id="2" creationId="{AC236733-A0D2-FBF9-07B7-3C5B3F494DD3}"/>
          </ac:spMkLst>
        </pc:spChg>
        <pc:spChg chg="mod ord">
          <ac:chgData name="Dahl, Sara" userId="9fa7ada1-2e50-4894-a21b-5e2c67db2526" providerId="ADAL" clId="{E62C340F-E0C8-49D2-B91B-A362AFBFA57D}" dt="2024-08-09T08:16:41.399" v="9247" actId="700"/>
          <ac:spMkLst>
            <pc:docMk/>
            <pc:sldMk cId="384393763" sldId="572"/>
            <ac:spMk id="3" creationId="{1FEABB7D-1A30-34A2-8FE9-737A82925AE6}"/>
          </ac:spMkLst>
        </pc:spChg>
        <pc:spChg chg="mod ord">
          <ac:chgData name="Dahl, Sara" userId="9fa7ada1-2e50-4894-a21b-5e2c67db2526" providerId="ADAL" clId="{E62C340F-E0C8-49D2-B91B-A362AFBFA57D}" dt="2024-08-09T08:17:41.594" v="9258" actId="21"/>
          <ac:spMkLst>
            <pc:docMk/>
            <pc:sldMk cId="384393763" sldId="572"/>
            <ac:spMk id="4" creationId="{2A923123-31E7-BB56-35A0-4756B5A0EAF1}"/>
          </ac:spMkLst>
        </pc:spChg>
      </pc:sldChg>
      <pc:sldChg chg="addSp delSp modSp mod ord modClrScheme chgLayout">
        <pc:chgData name="Dahl, Sara" userId="9fa7ada1-2e50-4894-a21b-5e2c67db2526" providerId="ADAL" clId="{E62C340F-E0C8-49D2-B91B-A362AFBFA57D}" dt="2024-08-13T13:46:51.758" v="15327" actId="207"/>
        <pc:sldMkLst>
          <pc:docMk/>
          <pc:sldMk cId="1904029801" sldId="578"/>
        </pc:sldMkLst>
        <pc:spChg chg="add del mod ord">
          <ac:chgData name="Dahl, Sara" userId="9fa7ada1-2e50-4894-a21b-5e2c67db2526" providerId="ADAL" clId="{E62C340F-E0C8-49D2-B91B-A362AFBFA57D}" dt="2024-08-09T08:25:03.015" v="9408" actId="478"/>
          <ac:spMkLst>
            <pc:docMk/>
            <pc:sldMk cId="1904029801" sldId="578"/>
            <ac:spMk id="2" creationId="{EF4D3FD1-6D77-C0FF-7394-1333876A35C5}"/>
          </ac:spMkLst>
        </pc:spChg>
        <pc:spChg chg="mod ord">
          <ac:chgData name="Dahl, Sara" userId="9fa7ada1-2e50-4894-a21b-5e2c67db2526" providerId="ADAL" clId="{E62C340F-E0C8-49D2-B91B-A362AFBFA57D}" dt="2024-08-09T08:25:07.014" v="9409" actId="1076"/>
          <ac:spMkLst>
            <pc:docMk/>
            <pc:sldMk cId="1904029801" sldId="578"/>
            <ac:spMk id="4" creationId="{9985F7F2-ECF5-EB4F-0505-2A52191F58B2}"/>
          </ac:spMkLst>
        </pc:spChg>
        <pc:spChg chg="mod ord">
          <ac:chgData name="Dahl, Sara" userId="9fa7ada1-2e50-4894-a21b-5e2c67db2526" providerId="ADAL" clId="{E62C340F-E0C8-49D2-B91B-A362AFBFA57D}" dt="2024-08-13T13:46:51.758" v="15327" actId="207"/>
          <ac:spMkLst>
            <pc:docMk/>
            <pc:sldMk cId="1904029801" sldId="578"/>
            <ac:spMk id="5" creationId="{E71B4371-0DD8-8F6D-667F-30E3747E734A}"/>
          </ac:spMkLst>
        </pc:spChg>
      </pc:sldChg>
      <pc:sldChg chg="modSp del mod ord modClrScheme chgLayout">
        <pc:chgData name="Dahl, Sara" userId="9fa7ada1-2e50-4894-a21b-5e2c67db2526" providerId="ADAL" clId="{E62C340F-E0C8-49D2-B91B-A362AFBFA57D}" dt="2024-08-09T08:12:13.822" v="9166" actId="47"/>
        <pc:sldMkLst>
          <pc:docMk/>
          <pc:sldMk cId="3942409642" sldId="579"/>
        </pc:sldMkLst>
        <pc:spChg chg="mod ord">
          <ac:chgData name="Dahl, Sara" userId="9fa7ada1-2e50-4894-a21b-5e2c67db2526" providerId="ADAL" clId="{E62C340F-E0C8-49D2-B91B-A362AFBFA57D}" dt="2024-08-09T07:09:55.494" v="6789" actId="27636"/>
          <ac:spMkLst>
            <pc:docMk/>
            <pc:sldMk cId="3942409642" sldId="579"/>
            <ac:spMk id="4" creationId="{9985F7F2-ECF5-EB4F-0505-2A52191F58B2}"/>
          </ac:spMkLst>
        </pc:spChg>
        <pc:spChg chg="mod ord">
          <ac:chgData name="Dahl, Sara" userId="9fa7ada1-2e50-4894-a21b-5e2c67db2526" providerId="ADAL" clId="{E62C340F-E0C8-49D2-B91B-A362AFBFA57D}" dt="2024-08-09T07:09:55.478" v="6788" actId="700"/>
          <ac:spMkLst>
            <pc:docMk/>
            <pc:sldMk cId="3942409642" sldId="579"/>
            <ac:spMk id="5" creationId="{E71B4371-0DD8-8F6D-667F-30E3747E734A}"/>
          </ac:spMkLst>
        </pc:spChg>
      </pc:sldChg>
      <pc:sldChg chg="addSp modSp del mod ord modClrScheme chgLayout">
        <pc:chgData name="Dahl, Sara" userId="9fa7ada1-2e50-4894-a21b-5e2c67db2526" providerId="ADAL" clId="{E62C340F-E0C8-49D2-B91B-A362AFBFA57D}" dt="2024-08-09T08:12:27.353" v="9167" actId="47"/>
        <pc:sldMkLst>
          <pc:docMk/>
          <pc:sldMk cId="2879797571" sldId="580"/>
        </pc:sldMkLst>
        <pc:spChg chg="add mod ord">
          <ac:chgData name="Dahl, Sara" userId="9fa7ada1-2e50-4894-a21b-5e2c67db2526" providerId="ADAL" clId="{E62C340F-E0C8-49D2-B91B-A362AFBFA57D}" dt="2024-08-09T07:10:10.994" v="6790" actId="700"/>
          <ac:spMkLst>
            <pc:docMk/>
            <pc:sldMk cId="2879797571" sldId="580"/>
            <ac:spMk id="2" creationId="{F27A9D10-B306-05E8-979E-2201F211F678}"/>
          </ac:spMkLst>
        </pc:spChg>
        <pc:spChg chg="mod ord">
          <ac:chgData name="Dahl, Sara" userId="9fa7ada1-2e50-4894-a21b-5e2c67db2526" providerId="ADAL" clId="{E62C340F-E0C8-49D2-B91B-A362AFBFA57D}" dt="2024-08-09T07:10:10.994" v="6790" actId="700"/>
          <ac:spMkLst>
            <pc:docMk/>
            <pc:sldMk cId="2879797571" sldId="580"/>
            <ac:spMk id="5" creationId="{E71B4371-0DD8-8F6D-667F-30E3747E734A}"/>
          </ac:spMkLst>
        </pc:spChg>
      </pc:sldChg>
      <pc:sldChg chg="modSp del mod ord modClrScheme chgLayout">
        <pc:chgData name="Dahl, Sara" userId="9fa7ada1-2e50-4894-a21b-5e2c67db2526" providerId="ADAL" clId="{E62C340F-E0C8-49D2-B91B-A362AFBFA57D}" dt="2024-08-09T08:12:47.241" v="9168" actId="47"/>
        <pc:sldMkLst>
          <pc:docMk/>
          <pc:sldMk cId="3211455953" sldId="581"/>
        </pc:sldMkLst>
        <pc:spChg chg="mod ord">
          <ac:chgData name="Dahl, Sara" userId="9fa7ada1-2e50-4894-a21b-5e2c67db2526" providerId="ADAL" clId="{E62C340F-E0C8-49D2-B91B-A362AFBFA57D}" dt="2024-08-09T07:10:11.052" v="6791" actId="27636"/>
          <ac:spMkLst>
            <pc:docMk/>
            <pc:sldMk cId="3211455953" sldId="581"/>
            <ac:spMk id="4" creationId="{9985F7F2-ECF5-EB4F-0505-2A52191F58B2}"/>
          </ac:spMkLst>
        </pc:spChg>
        <pc:spChg chg="mod ord">
          <ac:chgData name="Dahl, Sara" userId="9fa7ada1-2e50-4894-a21b-5e2c67db2526" providerId="ADAL" clId="{E62C340F-E0C8-49D2-B91B-A362AFBFA57D}" dt="2024-08-09T07:10:10.994" v="6790" actId="700"/>
          <ac:spMkLst>
            <pc:docMk/>
            <pc:sldMk cId="3211455953" sldId="581"/>
            <ac:spMk id="5" creationId="{E71B4371-0DD8-8F6D-667F-30E3747E734A}"/>
          </ac:spMkLst>
        </pc:spChg>
      </pc:sldChg>
      <pc:sldChg chg="modSp del mod ord modClrScheme chgLayout">
        <pc:chgData name="Dahl, Sara" userId="9fa7ada1-2e50-4894-a21b-5e2c67db2526" providerId="ADAL" clId="{E62C340F-E0C8-49D2-B91B-A362AFBFA57D}" dt="2024-08-09T08:12:56.239" v="9169" actId="47"/>
        <pc:sldMkLst>
          <pc:docMk/>
          <pc:sldMk cId="622573774" sldId="582"/>
        </pc:sldMkLst>
        <pc:spChg chg="mod ord">
          <ac:chgData name="Dahl, Sara" userId="9fa7ada1-2e50-4894-a21b-5e2c67db2526" providerId="ADAL" clId="{E62C340F-E0C8-49D2-B91B-A362AFBFA57D}" dt="2024-08-09T07:10:11.053" v="6792" actId="27636"/>
          <ac:spMkLst>
            <pc:docMk/>
            <pc:sldMk cId="622573774" sldId="582"/>
            <ac:spMk id="4" creationId="{9985F7F2-ECF5-EB4F-0505-2A52191F58B2}"/>
          </ac:spMkLst>
        </pc:spChg>
        <pc:spChg chg="mod ord">
          <ac:chgData name="Dahl, Sara" userId="9fa7ada1-2e50-4894-a21b-5e2c67db2526" providerId="ADAL" clId="{E62C340F-E0C8-49D2-B91B-A362AFBFA57D}" dt="2024-08-09T07:10:10.994" v="6790" actId="700"/>
          <ac:spMkLst>
            <pc:docMk/>
            <pc:sldMk cId="622573774" sldId="582"/>
            <ac:spMk id="5" creationId="{E71B4371-0DD8-8F6D-667F-30E3747E734A}"/>
          </ac:spMkLst>
        </pc:spChg>
      </pc:sldChg>
      <pc:sldChg chg="modSp del mod ord modClrScheme chgLayout">
        <pc:chgData name="Dahl, Sara" userId="9fa7ada1-2e50-4894-a21b-5e2c67db2526" providerId="ADAL" clId="{E62C340F-E0C8-49D2-B91B-A362AFBFA57D}" dt="2024-08-09T08:12:59.708" v="9170" actId="47"/>
        <pc:sldMkLst>
          <pc:docMk/>
          <pc:sldMk cId="2086784013" sldId="583"/>
        </pc:sldMkLst>
        <pc:spChg chg="mod ord">
          <ac:chgData name="Dahl, Sara" userId="9fa7ada1-2e50-4894-a21b-5e2c67db2526" providerId="ADAL" clId="{E62C340F-E0C8-49D2-B91B-A362AFBFA57D}" dt="2024-08-09T07:10:11.062" v="6793" actId="27636"/>
          <ac:spMkLst>
            <pc:docMk/>
            <pc:sldMk cId="2086784013" sldId="583"/>
            <ac:spMk id="4" creationId="{9985F7F2-ECF5-EB4F-0505-2A52191F58B2}"/>
          </ac:spMkLst>
        </pc:spChg>
        <pc:spChg chg="mod ord">
          <ac:chgData name="Dahl, Sara" userId="9fa7ada1-2e50-4894-a21b-5e2c67db2526" providerId="ADAL" clId="{E62C340F-E0C8-49D2-B91B-A362AFBFA57D}" dt="2024-08-09T07:10:10.994" v="6790" actId="700"/>
          <ac:spMkLst>
            <pc:docMk/>
            <pc:sldMk cId="2086784013" sldId="583"/>
            <ac:spMk id="5" creationId="{E71B4371-0DD8-8F6D-667F-30E3747E734A}"/>
          </ac:spMkLst>
        </pc:spChg>
      </pc:sldChg>
      <pc:sldChg chg="modSp del mod ord modClrScheme chgLayout">
        <pc:chgData name="Dahl, Sara" userId="9fa7ada1-2e50-4894-a21b-5e2c67db2526" providerId="ADAL" clId="{E62C340F-E0C8-49D2-B91B-A362AFBFA57D}" dt="2024-08-09T08:13:03.019" v="9171" actId="47"/>
        <pc:sldMkLst>
          <pc:docMk/>
          <pc:sldMk cId="1418006121" sldId="584"/>
        </pc:sldMkLst>
        <pc:spChg chg="mod ord">
          <ac:chgData name="Dahl, Sara" userId="9fa7ada1-2e50-4894-a21b-5e2c67db2526" providerId="ADAL" clId="{E62C340F-E0C8-49D2-B91B-A362AFBFA57D}" dt="2024-08-09T07:10:10.994" v="6790" actId="700"/>
          <ac:spMkLst>
            <pc:docMk/>
            <pc:sldMk cId="1418006121" sldId="584"/>
            <ac:spMk id="2" creationId="{260D26A5-25A5-72AD-721F-4FBCA236A2CC}"/>
          </ac:spMkLst>
        </pc:spChg>
        <pc:spChg chg="mod ord">
          <ac:chgData name="Dahl, Sara" userId="9fa7ada1-2e50-4894-a21b-5e2c67db2526" providerId="ADAL" clId="{E62C340F-E0C8-49D2-B91B-A362AFBFA57D}" dt="2024-08-09T07:10:10.994" v="6790" actId="700"/>
          <ac:spMkLst>
            <pc:docMk/>
            <pc:sldMk cId="1418006121" sldId="584"/>
            <ac:spMk id="3" creationId="{7AACAA2C-4266-364C-A09B-74F08123212B}"/>
          </ac:spMkLst>
        </pc:spChg>
      </pc:sldChg>
      <pc:sldChg chg="addSp delSp modSp del mod ord modClrScheme chgLayout">
        <pc:chgData name="Dahl, Sara" userId="9fa7ada1-2e50-4894-a21b-5e2c67db2526" providerId="ADAL" clId="{E62C340F-E0C8-49D2-B91B-A362AFBFA57D}" dt="2024-08-09T07:18:14.717" v="6852" actId="47"/>
        <pc:sldMkLst>
          <pc:docMk/>
          <pc:sldMk cId="2894080667" sldId="592"/>
        </pc:sldMkLst>
        <pc:spChg chg="add del mod ord">
          <ac:chgData name="Dahl, Sara" userId="9fa7ada1-2e50-4894-a21b-5e2c67db2526" providerId="ADAL" clId="{E62C340F-E0C8-49D2-B91B-A362AFBFA57D}" dt="2024-08-09T07:16:14.810" v="6833" actId="700"/>
          <ac:spMkLst>
            <pc:docMk/>
            <pc:sldMk cId="2894080667" sldId="592"/>
            <ac:spMk id="2" creationId="{A1AB1567-B3BE-290F-8497-24361BC7F9A5}"/>
          </ac:spMkLst>
        </pc:spChg>
        <pc:spChg chg="mod ord">
          <ac:chgData name="Dahl, Sara" userId="9fa7ada1-2e50-4894-a21b-5e2c67db2526" providerId="ADAL" clId="{E62C340F-E0C8-49D2-B91B-A362AFBFA57D}" dt="2024-08-09T07:16:14.810" v="6833" actId="700"/>
          <ac:spMkLst>
            <pc:docMk/>
            <pc:sldMk cId="2894080667" sldId="592"/>
            <ac:spMk id="3" creationId="{2FCDED6B-4664-BC7A-0C0F-48C1F5C44273}"/>
          </ac:spMkLst>
        </pc:spChg>
        <pc:graphicFrameChg chg="mod ord modGraphic">
          <ac:chgData name="Dahl, Sara" userId="9fa7ada1-2e50-4894-a21b-5e2c67db2526" providerId="ADAL" clId="{E62C340F-E0C8-49D2-B91B-A362AFBFA57D}" dt="2024-08-09T07:16:14.810" v="6833" actId="700"/>
          <ac:graphicFrameMkLst>
            <pc:docMk/>
            <pc:sldMk cId="2894080667" sldId="592"/>
            <ac:graphicFrameMk id="4" creationId="{74D9A788-1630-3C61-770E-FBD6FAFD9903}"/>
          </ac:graphicFrameMkLst>
        </pc:graphicFrameChg>
      </pc:sldChg>
      <pc:sldChg chg="add del ord">
        <pc:chgData name="Dahl, Sara" userId="9fa7ada1-2e50-4894-a21b-5e2c67db2526" providerId="ADAL" clId="{E62C340F-E0C8-49D2-B91B-A362AFBFA57D}" dt="2024-08-08T13:45:05.164" v="3788" actId="47"/>
        <pc:sldMkLst>
          <pc:docMk/>
          <pc:sldMk cId="550338617" sldId="597"/>
        </pc:sldMkLst>
      </pc:sldChg>
      <pc:sldChg chg="del">
        <pc:chgData name="Dahl, Sara" userId="9fa7ada1-2e50-4894-a21b-5e2c67db2526" providerId="ADAL" clId="{E62C340F-E0C8-49D2-B91B-A362AFBFA57D}" dt="2024-08-08T11:20:39.778" v="1160" actId="2696"/>
        <pc:sldMkLst>
          <pc:docMk/>
          <pc:sldMk cId="1825080950" sldId="597"/>
        </pc:sldMkLst>
      </pc:sldChg>
      <pc:sldChg chg="addSp delSp modSp mod">
        <pc:chgData name="Dahl, Sara" userId="9fa7ada1-2e50-4894-a21b-5e2c67db2526" providerId="ADAL" clId="{E62C340F-E0C8-49D2-B91B-A362AFBFA57D}" dt="2024-08-08T11:05:07.346" v="300" actId="207"/>
        <pc:sldMkLst>
          <pc:docMk/>
          <pc:sldMk cId="3860726913" sldId="598"/>
        </pc:sldMkLst>
        <pc:spChg chg="add del">
          <ac:chgData name="Dahl, Sara" userId="9fa7ada1-2e50-4894-a21b-5e2c67db2526" providerId="ADAL" clId="{E62C340F-E0C8-49D2-B91B-A362AFBFA57D}" dt="2024-08-08T11:02:55.447" v="291" actId="22"/>
          <ac:spMkLst>
            <pc:docMk/>
            <pc:sldMk cId="3860726913" sldId="598"/>
            <ac:spMk id="3" creationId="{712EF60D-D0B6-0B20-AA72-FB67DD608B3F}"/>
          </ac:spMkLst>
        </pc:spChg>
        <pc:spChg chg="mod">
          <ac:chgData name="Dahl, Sara" userId="9fa7ada1-2e50-4894-a21b-5e2c67db2526" providerId="ADAL" clId="{E62C340F-E0C8-49D2-B91B-A362AFBFA57D}" dt="2024-08-08T11:05:07.346" v="300" actId="207"/>
          <ac:spMkLst>
            <pc:docMk/>
            <pc:sldMk cId="3860726913" sldId="598"/>
            <ac:spMk id="8" creationId="{D2F705B3-2310-407F-BCC1-163A532854B6}"/>
          </ac:spMkLst>
        </pc:spChg>
        <pc:spChg chg="mod">
          <ac:chgData name="Dahl, Sara" userId="9fa7ada1-2e50-4894-a21b-5e2c67db2526" providerId="ADAL" clId="{E62C340F-E0C8-49D2-B91B-A362AFBFA57D}" dt="2024-08-08T11:02:23.978" v="289" actId="790"/>
          <ac:spMkLst>
            <pc:docMk/>
            <pc:sldMk cId="3860726913" sldId="598"/>
            <ac:spMk id="9" creationId="{11064DEF-5CFB-FF86-555B-5DB699CFC7F2}"/>
          </ac:spMkLst>
        </pc:spChg>
      </pc:sldChg>
      <pc:sldChg chg="addSp delSp modSp new mod modClrScheme chgLayout">
        <pc:chgData name="Dahl, Sara" userId="9fa7ada1-2e50-4894-a21b-5e2c67db2526" providerId="ADAL" clId="{E62C340F-E0C8-49D2-B91B-A362AFBFA57D}" dt="2024-08-09T07:11:53.306" v="6799" actId="700"/>
        <pc:sldMkLst>
          <pc:docMk/>
          <pc:sldMk cId="2899941400" sldId="599"/>
        </pc:sldMkLst>
        <pc:spChg chg="add del mod">
          <ac:chgData name="Dahl, Sara" userId="9fa7ada1-2e50-4894-a21b-5e2c67db2526" providerId="ADAL" clId="{E62C340F-E0C8-49D2-B91B-A362AFBFA57D}" dt="2024-08-08T10:52:58.352" v="4" actId="478"/>
          <ac:spMkLst>
            <pc:docMk/>
            <pc:sldMk cId="2899941400" sldId="599"/>
            <ac:spMk id="2" creationId="{6BB903BB-7B3F-7B8D-4322-F4FB3A648C3A}"/>
          </ac:spMkLst>
        </pc:spChg>
        <pc:spChg chg="add del mod ord">
          <ac:chgData name="Dahl, Sara" userId="9fa7ada1-2e50-4894-a21b-5e2c67db2526" providerId="ADAL" clId="{E62C340F-E0C8-49D2-B91B-A362AFBFA57D}" dt="2024-08-08T10:54:28.633" v="7" actId="700"/>
          <ac:spMkLst>
            <pc:docMk/>
            <pc:sldMk cId="2899941400" sldId="599"/>
            <ac:spMk id="6" creationId="{C280A3B0-39B4-9952-E4F4-6EC591F76D20}"/>
          </ac:spMkLst>
        </pc:spChg>
        <pc:spChg chg="add del mod ord">
          <ac:chgData name="Dahl, Sara" userId="9fa7ada1-2e50-4894-a21b-5e2c67db2526" providerId="ADAL" clId="{E62C340F-E0C8-49D2-B91B-A362AFBFA57D}" dt="2024-08-08T10:54:28.633" v="7" actId="700"/>
          <ac:spMkLst>
            <pc:docMk/>
            <pc:sldMk cId="2899941400" sldId="599"/>
            <ac:spMk id="7" creationId="{6A856A08-8351-63A7-47F8-B7C9FE4A4ACA}"/>
          </ac:spMkLst>
        </pc:spChg>
        <pc:spChg chg="add mod">
          <ac:chgData name="Dahl, Sara" userId="9fa7ada1-2e50-4894-a21b-5e2c67db2526" providerId="ADAL" clId="{E62C340F-E0C8-49D2-B91B-A362AFBFA57D}" dt="2024-08-08T10:56:28.943" v="10" actId="255"/>
          <ac:spMkLst>
            <pc:docMk/>
            <pc:sldMk cId="2899941400" sldId="599"/>
            <ac:spMk id="9" creationId="{35F00623-44A1-57B9-D308-78DF0F12D4AA}"/>
          </ac:spMkLst>
        </pc:spChg>
        <pc:spChg chg="add mod">
          <ac:chgData name="Dahl, Sara" userId="9fa7ada1-2e50-4894-a21b-5e2c67db2526" providerId="ADAL" clId="{E62C340F-E0C8-49D2-B91B-A362AFBFA57D}" dt="2024-08-08T10:58:21.335" v="31" actId="1076"/>
          <ac:spMkLst>
            <pc:docMk/>
            <pc:sldMk cId="2899941400" sldId="599"/>
            <ac:spMk id="11" creationId="{74ED7619-C8A2-F69F-67C2-33F0B6C3E8AC}"/>
          </ac:spMkLst>
        </pc:spChg>
        <pc:spChg chg="add del mod ord">
          <ac:chgData name="Dahl, Sara" userId="9fa7ada1-2e50-4894-a21b-5e2c67db2526" providerId="ADAL" clId="{E62C340F-E0C8-49D2-B91B-A362AFBFA57D}" dt="2024-08-09T07:11:53.306" v="6799" actId="700"/>
          <ac:spMkLst>
            <pc:docMk/>
            <pc:sldMk cId="2899941400" sldId="599"/>
            <ac:spMk id="12" creationId="{2C990F25-9AD1-C297-F5E4-EFDA8307FBF6}"/>
          </ac:spMkLst>
        </pc:spChg>
        <pc:spChg chg="add del mod ord">
          <ac:chgData name="Dahl, Sara" userId="9fa7ada1-2e50-4894-a21b-5e2c67db2526" providerId="ADAL" clId="{E62C340F-E0C8-49D2-B91B-A362AFBFA57D}" dt="2024-08-09T07:11:53.306" v="6799" actId="700"/>
          <ac:spMkLst>
            <pc:docMk/>
            <pc:sldMk cId="2899941400" sldId="599"/>
            <ac:spMk id="13" creationId="{7D573F2B-261C-A7F5-6FF2-D4DD1593D7CF}"/>
          </ac:spMkLst>
        </pc:spChg>
        <pc:grpChg chg="add mod">
          <ac:chgData name="Dahl, Sara" userId="9fa7ada1-2e50-4894-a21b-5e2c67db2526" providerId="ADAL" clId="{E62C340F-E0C8-49D2-B91B-A362AFBFA57D}" dt="2024-08-08T10:57:13.208" v="17" actId="1076"/>
          <ac:grpSpMkLst>
            <pc:docMk/>
            <pc:sldMk cId="2899941400" sldId="599"/>
            <ac:grpSpMk id="3" creationId="{E62B8E38-DA82-AA16-A99B-04D0677EE973}"/>
          </ac:grpSpMkLst>
        </pc:grpChg>
        <pc:graphicFrameChg chg="add mod">
          <ac:chgData name="Dahl, Sara" userId="9fa7ada1-2e50-4894-a21b-5e2c67db2526" providerId="ADAL" clId="{E62C340F-E0C8-49D2-B91B-A362AFBFA57D}" dt="2024-08-08T10:52:31.944" v="2"/>
          <ac:graphicFrameMkLst>
            <pc:docMk/>
            <pc:sldMk cId="2899941400" sldId="599"/>
            <ac:graphicFrameMk id="4" creationId="{D51D1B51-52E8-78DD-03F3-E9C8BA8D3F32}"/>
          </ac:graphicFrameMkLst>
        </pc:graphicFrameChg>
        <pc:picChg chg="add mod">
          <ac:chgData name="Dahl, Sara" userId="9fa7ada1-2e50-4894-a21b-5e2c67db2526" providerId="ADAL" clId="{E62C340F-E0C8-49D2-B91B-A362AFBFA57D}" dt="2024-08-08T10:52:31.944" v="2"/>
          <ac:picMkLst>
            <pc:docMk/>
            <pc:sldMk cId="2899941400" sldId="599"/>
            <ac:picMk id="5" creationId="{ADF9752D-A38E-1492-BB8F-A7D7DCB3159B}"/>
          </ac:picMkLst>
        </pc:picChg>
      </pc:sldChg>
      <pc:sldChg chg="modSp add del mod">
        <pc:chgData name="Dahl, Sara" userId="9fa7ada1-2e50-4894-a21b-5e2c67db2526" providerId="ADAL" clId="{E62C340F-E0C8-49D2-B91B-A362AFBFA57D}" dt="2024-08-08T11:04:59.770" v="299" actId="47"/>
        <pc:sldMkLst>
          <pc:docMk/>
          <pc:sldMk cId="1608772222" sldId="600"/>
        </pc:sldMkLst>
        <pc:spChg chg="mod">
          <ac:chgData name="Dahl, Sara" userId="9fa7ada1-2e50-4894-a21b-5e2c67db2526" providerId="ADAL" clId="{E62C340F-E0C8-49D2-B91B-A362AFBFA57D}" dt="2024-08-08T11:04:26.401" v="298" actId="207"/>
          <ac:spMkLst>
            <pc:docMk/>
            <pc:sldMk cId="1608772222" sldId="600"/>
            <ac:spMk id="8" creationId="{D2F705B3-2310-407F-BCC1-163A532854B6}"/>
          </ac:spMkLst>
        </pc:spChg>
        <pc:spChg chg="mod">
          <ac:chgData name="Dahl, Sara" userId="9fa7ada1-2e50-4894-a21b-5e2c67db2526" providerId="ADAL" clId="{E62C340F-E0C8-49D2-B91B-A362AFBFA57D}" dt="2024-08-08T11:04:11.273" v="297" actId="207"/>
          <ac:spMkLst>
            <pc:docMk/>
            <pc:sldMk cId="1608772222" sldId="600"/>
            <ac:spMk id="9" creationId="{11064DEF-5CFB-FF86-555B-5DB699CFC7F2}"/>
          </ac:spMkLst>
        </pc:spChg>
      </pc:sldChg>
      <pc:sldChg chg="modSp add mod">
        <pc:chgData name="Dahl, Sara" userId="9fa7ada1-2e50-4894-a21b-5e2c67db2526" providerId="ADAL" clId="{E62C340F-E0C8-49D2-B91B-A362AFBFA57D}" dt="2024-08-08T11:07:13.915" v="497" actId="1076"/>
        <pc:sldMkLst>
          <pc:docMk/>
          <pc:sldMk cId="3519814642" sldId="600"/>
        </pc:sldMkLst>
        <pc:spChg chg="mod">
          <ac:chgData name="Dahl, Sara" userId="9fa7ada1-2e50-4894-a21b-5e2c67db2526" providerId="ADAL" clId="{E62C340F-E0C8-49D2-B91B-A362AFBFA57D}" dt="2024-08-08T11:06:20.202" v="405" actId="20577"/>
          <ac:spMkLst>
            <pc:docMk/>
            <pc:sldMk cId="3519814642" sldId="600"/>
            <ac:spMk id="8" creationId="{D2F705B3-2310-407F-BCC1-163A532854B6}"/>
          </ac:spMkLst>
        </pc:spChg>
        <pc:spChg chg="mod">
          <ac:chgData name="Dahl, Sara" userId="9fa7ada1-2e50-4894-a21b-5e2c67db2526" providerId="ADAL" clId="{E62C340F-E0C8-49D2-B91B-A362AFBFA57D}" dt="2024-08-08T11:07:13.915" v="497" actId="1076"/>
          <ac:spMkLst>
            <pc:docMk/>
            <pc:sldMk cId="3519814642" sldId="600"/>
            <ac:spMk id="9" creationId="{11064DEF-5CFB-FF86-555B-5DB699CFC7F2}"/>
          </ac:spMkLst>
        </pc:spChg>
      </pc:sldChg>
      <pc:sldChg chg="modSp add mod">
        <pc:chgData name="Dahl, Sara" userId="9fa7ada1-2e50-4894-a21b-5e2c67db2526" providerId="ADAL" clId="{E62C340F-E0C8-49D2-B91B-A362AFBFA57D}" dt="2024-08-08T11:08:16.352" v="577" actId="20577"/>
        <pc:sldMkLst>
          <pc:docMk/>
          <pc:sldMk cId="1622184804" sldId="601"/>
        </pc:sldMkLst>
        <pc:spChg chg="mod">
          <ac:chgData name="Dahl, Sara" userId="9fa7ada1-2e50-4894-a21b-5e2c67db2526" providerId="ADAL" clId="{E62C340F-E0C8-49D2-B91B-A362AFBFA57D}" dt="2024-08-08T11:07:53.169" v="531" actId="20577"/>
          <ac:spMkLst>
            <pc:docMk/>
            <pc:sldMk cId="1622184804" sldId="601"/>
            <ac:spMk id="8" creationId="{D2F705B3-2310-407F-BCC1-163A532854B6}"/>
          </ac:spMkLst>
        </pc:spChg>
        <pc:spChg chg="mod">
          <ac:chgData name="Dahl, Sara" userId="9fa7ada1-2e50-4894-a21b-5e2c67db2526" providerId="ADAL" clId="{E62C340F-E0C8-49D2-B91B-A362AFBFA57D}" dt="2024-08-08T11:08:16.352" v="577" actId="20577"/>
          <ac:spMkLst>
            <pc:docMk/>
            <pc:sldMk cId="1622184804" sldId="601"/>
            <ac:spMk id="9" creationId="{11064DEF-5CFB-FF86-555B-5DB699CFC7F2}"/>
          </ac:spMkLst>
        </pc:spChg>
      </pc:sldChg>
      <pc:sldChg chg="modSp add mod">
        <pc:chgData name="Dahl, Sara" userId="9fa7ada1-2e50-4894-a21b-5e2c67db2526" providerId="ADAL" clId="{E62C340F-E0C8-49D2-B91B-A362AFBFA57D}" dt="2024-08-08T11:09:19.735" v="612" actId="20577"/>
        <pc:sldMkLst>
          <pc:docMk/>
          <pc:sldMk cId="355380290" sldId="602"/>
        </pc:sldMkLst>
        <pc:spChg chg="mod">
          <ac:chgData name="Dahl, Sara" userId="9fa7ada1-2e50-4894-a21b-5e2c67db2526" providerId="ADAL" clId="{E62C340F-E0C8-49D2-B91B-A362AFBFA57D}" dt="2024-08-08T11:09:12.559" v="611" actId="6549"/>
          <ac:spMkLst>
            <pc:docMk/>
            <pc:sldMk cId="355380290" sldId="602"/>
            <ac:spMk id="8" creationId="{D2F705B3-2310-407F-BCC1-163A532854B6}"/>
          </ac:spMkLst>
        </pc:spChg>
        <pc:spChg chg="mod">
          <ac:chgData name="Dahl, Sara" userId="9fa7ada1-2e50-4894-a21b-5e2c67db2526" providerId="ADAL" clId="{E62C340F-E0C8-49D2-B91B-A362AFBFA57D}" dt="2024-08-08T11:09:19.735" v="612" actId="20577"/>
          <ac:spMkLst>
            <pc:docMk/>
            <pc:sldMk cId="355380290" sldId="602"/>
            <ac:spMk id="9" creationId="{11064DEF-5CFB-FF86-555B-5DB699CFC7F2}"/>
          </ac:spMkLst>
        </pc:spChg>
      </pc:sldChg>
      <pc:sldChg chg="modSp add mod">
        <pc:chgData name="Dahl, Sara" userId="9fa7ada1-2e50-4894-a21b-5e2c67db2526" providerId="ADAL" clId="{E62C340F-E0C8-49D2-B91B-A362AFBFA57D}" dt="2024-08-08T11:10:05.345" v="719" actId="20577"/>
        <pc:sldMkLst>
          <pc:docMk/>
          <pc:sldMk cId="2231615395" sldId="603"/>
        </pc:sldMkLst>
        <pc:spChg chg="mod">
          <ac:chgData name="Dahl, Sara" userId="9fa7ada1-2e50-4894-a21b-5e2c67db2526" providerId="ADAL" clId="{E62C340F-E0C8-49D2-B91B-A362AFBFA57D}" dt="2024-08-08T11:09:41.392" v="654" actId="6549"/>
          <ac:spMkLst>
            <pc:docMk/>
            <pc:sldMk cId="2231615395" sldId="603"/>
            <ac:spMk id="8" creationId="{D2F705B3-2310-407F-BCC1-163A532854B6}"/>
          </ac:spMkLst>
        </pc:spChg>
        <pc:spChg chg="mod">
          <ac:chgData name="Dahl, Sara" userId="9fa7ada1-2e50-4894-a21b-5e2c67db2526" providerId="ADAL" clId="{E62C340F-E0C8-49D2-B91B-A362AFBFA57D}" dt="2024-08-08T11:10:05.345" v="719" actId="20577"/>
          <ac:spMkLst>
            <pc:docMk/>
            <pc:sldMk cId="2231615395" sldId="603"/>
            <ac:spMk id="9" creationId="{11064DEF-5CFB-FF86-555B-5DB699CFC7F2}"/>
          </ac:spMkLst>
        </pc:spChg>
      </pc:sldChg>
      <pc:sldChg chg="modSp add mod ord">
        <pc:chgData name="Dahl, Sara" userId="9fa7ada1-2e50-4894-a21b-5e2c67db2526" providerId="ADAL" clId="{E62C340F-E0C8-49D2-B91B-A362AFBFA57D}" dt="2024-08-08T11:29:22.831" v="1192"/>
        <pc:sldMkLst>
          <pc:docMk/>
          <pc:sldMk cId="1593196586" sldId="604"/>
        </pc:sldMkLst>
        <pc:spChg chg="mod">
          <ac:chgData name="Dahl, Sara" userId="9fa7ada1-2e50-4894-a21b-5e2c67db2526" providerId="ADAL" clId="{E62C340F-E0C8-49D2-B91B-A362AFBFA57D}" dt="2024-08-08T11:10:45.148" v="747" actId="20577"/>
          <ac:spMkLst>
            <pc:docMk/>
            <pc:sldMk cId="1593196586" sldId="604"/>
            <ac:spMk id="8" creationId="{D2F705B3-2310-407F-BCC1-163A532854B6}"/>
          </ac:spMkLst>
        </pc:spChg>
        <pc:spChg chg="mod">
          <ac:chgData name="Dahl, Sara" userId="9fa7ada1-2e50-4894-a21b-5e2c67db2526" providerId="ADAL" clId="{E62C340F-E0C8-49D2-B91B-A362AFBFA57D}" dt="2024-08-08T11:11:22.961" v="860" actId="20577"/>
          <ac:spMkLst>
            <pc:docMk/>
            <pc:sldMk cId="1593196586" sldId="604"/>
            <ac:spMk id="9" creationId="{11064DEF-5CFB-FF86-555B-5DB699CFC7F2}"/>
          </ac:spMkLst>
        </pc:spChg>
      </pc:sldChg>
      <pc:sldChg chg="addSp delSp modSp add del mod modClrScheme chgLayout">
        <pc:chgData name="Dahl, Sara" userId="9fa7ada1-2e50-4894-a21b-5e2c67db2526" providerId="ADAL" clId="{E62C340F-E0C8-49D2-B91B-A362AFBFA57D}" dt="2024-08-09T08:15:54.675" v="9239" actId="47"/>
        <pc:sldMkLst>
          <pc:docMk/>
          <pc:sldMk cId="377784010" sldId="605"/>
        </pc:sldMkLst>
        <pc:spChg chg="add del mod ord">
          <ac:chgData name="Dahl, Sara" userId="9fa7ada1-2e50-4894-a21b-5e2c67db2526" providerId="ADAL" clId="{E62C340F-E0C8-49D2-B91B-A362AFBFA57D}" dt="2024-08-09T08:15:34.001" v="9233" actId="478"/>
          <ac:spMkLst>
            <pc:docMk/>
            <pc:sldMk cId="377784010" sldId="605"/>
            <ac:spMk id="2" creationId="{8A550540-9056-852E-71E9-640AC0F490D4}"/>
          </ac:spMkLst>
        </pc:spChg>
        <pc:spChg chg="mod ord">
          <ac:chgData name="Dahl, Sara" userId="9fa7ada1-2e50-4894-a21b-5e2c67db2526" providerId="ADAL" clId="{E62C340F-E0C8-49D2-B91B-A362AFBFA57D}" dt="2024-08-09T08:15:49.889" v="9237" actId="21"/>
          <ac:spMkLst>
            <pc:docMk/>
            <pc:sldMk cId="377784010" sldId="605"/>
            <ac:spMk id="8" creationId="{D2F705B3-2310-407F-BCC1-163A532854B6}"/>
          </ac:spMkLst>
        </pc:spChg>
      </pc:sldChg>
      <pc:sldChg chg="modSp add del mod">
        <pc:chgData name="Dahl, Sara" userId="9fa7ada1-2e50-4894-a21b-5e2c67db2526" providerId="ADAL" clId="{E62C340F-E0C8-49D2-B91B-A362AFBFA57D}" dt="2024-08-08T11:23:56.832" v="1174" actId="2696"/>
        <pc:sldMkLst>
          <pc:docMk/>
          <pc:sldMk cId="3433493335" sldId="605"/>
        </pc:sldMkLst>
        <pc:spChg chg="mod">
          <ac:chgData name="Dahl, Sara" userId="9fa7ada1-2e50-4894-a21b-5e2c67db2526" providerId="ADAL" clId="{E62C340F-E0C8-49D2-B91B-A362AFBFA57D}" dt="2024-08-08T11:11:40.513" v="888" actId="6549"/>
          <ac:spMkLst>
            <pc:docMk/>
            <pc:sldMk cId="3433493335" sldId="605"/>
            <ac:spMk id="8" creationId="{D2F705B3-2310-407F-BCC1-163A532854B6}"/>
          </ac:spMkLst>
        </pc:spChg>
        <pc:spChg chg="mod">
          <ac:chgData name="Dahl, Sara" userId="9fa7ada1-2e50-4894-a21b-5e2c67db2526" providerId="ADAL" clId="{E62C340F-E0C8-49D2-B91B-A362AFBFA57D}" dt="2024-08-08T11:11:46.155" v="889" actId="20577"/>
          <ac:spMkLst>
            <pc:docMk/>
            <pc:sldMk cId="3433493335" sldId="605"/>
            <ac:spMk id="9" creationId="{11064DEF-5CFB-FF86-555B-5DB699CFC7F2}"/>
          </ac:spMkLst>
        </pc:spChg>
      </pc:sldChg>
      <pc:sldChg chg="addSp delSp modSp add mod ord">
        <pc:chgData name="Dahl, Sara" userId="9fa7ada1-2e50-4894-a21b-5e2c67db2526" providerId="ADAL" clId="{E62C340F-E0C8-49D2-B91B-A362AFBFA57D}" dt="2024-08-08T11:19:07.995" v="1155"/>
        <pc:sldMkLst>
          <pc:docMk/>
          <pc:sldMk cId="2176724985" sldId="606"/>
        </pc:sldMkLst>
        <pc:spChg chg="add del mod">
          <ac:chgData name="Dahl, Sara" userId="9fa7ada1-2e50-4894-a21b-5e2c67db2526" providerId="ADAL" clId="{E62C340F-E0C8-49D2-B91B-A362AFBFA57D}" dt="2024-08-08T11:15:57.612" v="1149" actId="478"/>
          <ac:spMkLst>
            <pc:docMk/>
            <pc:sldMk cId="2176724985" sldId="606"/>
            <ac:spMk id="2" creationId="{915D8ECA-C03B-6412-2B9E-9610AFD63BD7}"/>
          </ac:spMkLst>
        </pc:spChg>
        <pc:spChg chg="mod">
          <ac:chgData name="Dahl, Sara" userId="9fa7ada1-2e50-4894-a21b-5e2c67db2526" providerId="ADAL" clId="{E62C340F-E0C8-49D2-B91B-A362AFBFA57D}" dt="2024-08-08T11:12:24.027" v="912" actId="20577"/>
          <ac:spMkLst>
            <pc:docMk/>
            <pc:sldMk cId="2176724985" sldId="606"/>
            <ac:spMk id="8" creationId="{D2F705B3-2310-407F-BCC1-163A532854B6}"/>
          </ac:spMkLst>
        </pc:spChg>
      </pc:sldChg>
      <pc:sldChg chg="modSp add del mod">
        <pc:chgData name="Dahl, Sara" userId="9fa7ada1-2e50-4894-a21b-5e2c67db2526" providerId="ADAL" clId="{E62C340F-E0C8-49D2-B91B-A362AFBFA57D}" dt="2024-08-08T12:03:45.895" v="1931" actId="47"/>
        <pc:sldMkLst>
          <pc:docMk/>
          <pc:sldMk cId="206280959" sldId="607"/>
        </pc:sldMkLst>
        <pc:spChg chg="mod">
          <ac:chgData name="Dahl, Sara" userId="9fa7ada1-2e50-4894-a21b-5e2c67db2526" providerId="ADAL" clId="{E62C340F-E0C8-49D2-B91B-A362AFBFA57D}" dt="2024-08-08T11:47:32.263" v="1362" actId="255"/>
          <ac:spMkLst>
            <pc:docMk/>
            <pc:sldMk cId="206280959" sldId="607"/>
            <ac:spMk id="7" creationId="{00000000-0000-0000-0000-000000000000}"/>
          </ac:spMkLst>
        </pc:spChg>
      </pc:sldChg>
      <pc:sldChg chg="modSp add mod modNotesTx">
        <pc:chgData name="Dahl, Sara" userId="9fa7ada1-2e50-4894-a21b-5e2c67db2526" providerId="ADAL" clId="{E62C340F-E0C8-49D2-B91B-A362AFBFA57D}" dt="2024-08-08T11:45:34.093" v="1352" actId="20577"/>
        <pc:sldMkLst>
          <pc:docMk/>
          <pc:sldMk cId="3419874113" sldId="608"/>
        </pc:sldMkLst>
        <pc:spChg chg="mod">
          <ac:chgData name="Dahl, Sara" userId="9fa7ada1-2e50-4894-a21b-5e2c67db2526" providerId="ADAL" clId="{E62C340F-E0C8-49D2-B91B-A362AFBFA57D}" dt="2024-08-08T11:45:18.263" v="1351" actId="1076"/>
          <ac:spMkLst>
            <pc:docMk/>
            <pc:sldMk cId="3419874113" sldId="608"/>
            <ac:spMk id="3" creationId="{00000000-0000-0000-0000-000000000000}"/>
          </ac:spMkLst>
        </pc:spChg>
      </pc:sldChg>
      <pc:sldChg chg="modSp add mod">
        <pc:chgData name="Dahl, Sara" userId="9fa7ada1-2e50-4894-a21b-5e2c67db2526" providerId="ADAL" clId="{E62C340F-E0C8-49D2-B91B-A362AFBFA57D}" dt="2024-08-13T13:40:11.381" v="15287" actId="207"/>
        <pc:sldMkLst>
          <pc:docMk/>
          <pc:sldMk cId="2000907281" sldId="609"/>
        </pc:sldMkLst>
        <pc:spChg chg="mod">
          <ac:chgData name="Dahl, Sara" userId="9fa7ada1-2e50-4894-a21b-5e2c67db2526" providerId="ADAL" clId="{E62C340F-E0C8-49D2-B91B-A362AFBFA57D}" dt="2024-08-13T13:40:11.381" v="15287" actId="207"/>
          <ac:spMkLst>
            <pc:docMk/>
            <pc:sldMk cId="2000907281" sldId="609"/>
            <ac:spMk id="3" creationId="{00000000-0000-0000-0000-000000000000}"/>
          </ac:spMkLst>
        </pc:spChg>
        <pc:spChg chg="mod">
          <ac:chgData name="Dahl, Sara" userId="9fa7ada1-2e50-4894-a21b-5e2c67db2526" providerId="ADAL" clId="{E62C340F-E0C8-49D2-B91B-A362AFBFA57D}" dt="2024-08-08T11:48:04.583" v="1364" actId="113"/>
          <ac:spMkLst>
            <pc:docMk/>
            <pc:sldMk cId="2000907281" sldId="609"/>
            <ac:spMk id="7" creationId="{00000000-0000-0000-0000-000000000000}"/>
          </ac:spMkLst>
        </pc:spChg>
      </pc:sldChg>
      <pc:sldChg chg="add del">
        <pc:chgData name="Dahl, Sara" userId="9fa7ada1-2e50-4894-a21b-5e2c67db2526" providerId="ADAL" clId="{E62C340F-E0C8-49D2-B91B-A362AFBFA57D}" dt="2024-08-08T11:47:00.332" v="1356" actId="47"/>
        <pc:sldMkLst>
          <pc:docMk/>
          <pc:sldMk cId="2277191939" sldId="609"/>
        </pc:sldMkLst>
      </pc:sldChg>
      <pc:sldChg chg="add del">
        <pc:chgData name="Dahl, Sara" userId="9fa7ada1-2e50-4894-a21b-5e2c67db2526" providerId="ADAL" clId="{E62C340F-E0C8-49D2-B91B-A362AFBFA57D}" dt="2024-08-08T11:47:14.600" v="1359"/>
        <pc:sldMkLst>
          <pc:docMk/>
          <pc:sldMk cId="846406605" sldId="610"/>
        </pc:sldMkLst>
      </pc:sldChg>
      <pc:sldChg chg="add del">
        <pc:chgData name="Dahl, Sara" userId="9fa7ada1-2e50-4894-a21b-5e2c67db2526" providerId="ADAL" clId="{E62C340F-E0C8-49D2-B91B-A362AFBFA57D}" dt="2024-08-08T11:46:47.076" v="1355"/>
        <pc:sldMkLst>
          <pc:docMk/>
          <pc:sldMk cId="3395340005" sldId="610"/>
        </pc:sldMkLst>
      </pc:sldChg>
      <pc:sldChg chg="delSp modSp new mod">
        <pc:chgData name="Dahl, Sara" userId="9fa7ada1-2e50-4894-a21b-5e2c67db2526" providerId="ADAL" clId="{E62C340F-E0C8-49D2-B91B-A362AFBFA57D}" dt="2024-08-08T12:17:00.916" v="2121" actId="207"/>
        <pc:sldMkLst>
          <pc:docMk/>
          <pc:sldMk cId="3544912508" sldId="610"/>
        </pc:sldMkLst>
        <pc:spChg chg="del">
          <ac:chgData name="Dahl, Sara" userId="9fa7ada1-2e50-4894-a21b-5e2c67db2526" providerId="ADAL" clId="{E62C340F-E0C8-49D2-B91B-A362AFBFA57D}" dt="2024-08-08T12:14:50.748" v="2072" actId="478"/>
          <ac:spMkLst>
            <pc:docMk/>
            <pc:sldMk cId="3544912508" sldId="610"/>
            <ac:spMk id="2" creationId="{1261BEC3-EE70-B6A4-EC2A-0F62F7D1804B}"/>
          </ac:spMkLst>
        </pc:spChg>
        <pc:spChg chg="mod">
          <ac:chgData name="Dahl, Sara" userId="9fa7ada1-2e50-4894-a21b-5e2c67db2526" providerId="ADAL" clId="{E62C340F-E0C8-49D2-B91B-A362AFBFA57D}" dt="2024-08-08T12:16:29.462" v="2118" actId="20577"/>
          <ac:spMkLst>
            <pc:docMk/>
            <pc:sldMk cId="3544912508" sldId="610"/>
            <ac:spMk id="3" creationId="{BDF53052-4065-067B-672B-569061273C27}"/>
          </ac:spMkLst>
        </pc:spChg>
        <pc:spChg chg="mod">
          <ac:chgData name="Dahl, Sara" userId="9fa7ada1-2e50-4894-a21b-5e2c67db2526" providerId="ADAL" clId="{E62C340F-E0C8-49D2-B91B-A362AFBFA57D}" dt="2024-08-08T12:17:00.916" v="2121" actId="207"/>
          <ac:spMkLst>
            <pc:docMk/>
            <pc:sldMk cId="3544912508" sldId="610"/>
            <ac:spMk id="5" creationId="{3FEA1819-70E1-8BAC-BAD2-1CE9139B714D}"/>
          </ac:spMkLst>
        </pc:spChg>
      </pc:sldChg>
      <pc:sldChg chg="modSp add mod">
        <pc:chgData name="Dahl, Sara" userId="9fa7ada1-2e50-4894-a21b-5e2c67db2526" providerId="ADAL" clId="{E62C340F-E0C8-49D2-B91B-A362AFBFA57D}" dt="2024-08-13T13:44:15.272" v="15317" actId="207"/>
        <pc:sldMkLst>
          <pc:docMk/>
          <pc:sldMk cId="310013017" sldId="611"/>
        </pc:sldMkLst>
        <pc:spChg chg="mod">
          <ac:chgData name="Dahl, Sara" userId="9fa7ada1-2e50-4894-a21b-5e2c67db2526" providerId="ADAL" clId="{E62C340F-E0C8-49D2-B91B-A362AFBFA57D}" dt="2024-08-13T13:44:15.272" v="15317" actId="207"/>
          <ac:spMkLst>
            <pc:docMk/>
            <pc:sldMk cId="310013017" sldId="611"/>
            <ac:spMk id="3" creationId="{0EC5F949-356C-349D-1DFC-6C9B593CA167}"/>
          </ac:spMkLst>
        </pc:spChg>
        <pc:spChg chg="mod">
          <ac:chgData name="Dahl, Sara" userId="9fa7ada1-2e50-4894-a21b-5e2c67db2526" providerId="ADAL" clId="{E62C340F-E0C8-49D2-B91B-A362AFBFA57D}" dt="2024-08-08T12:23:34.652" v="2202" actId="113"/>
          <ac:spMkLst>
            <pc:docMk/>
            <pc:sldMk cId="310013017" sldId="611"/>
            <ac:spMk id="7" creationId="{390A6243-9D0A-D2A5-06A5-265D41FC7A19}"/>
          </ac:spMkLst>
        </pc:spChg>
      </pc:sldChg>
      <pc:sldChg chg="new del">
        <pc:chgData name="Dahl, Sara" userId="9fa7ada1-2e50-4894-a21b-5e2c67db2526" providerId="ADAL" clId="{E62C340F-E0C8-49D2-B91B-A362AFBFA57D}" dt="2024-08-08T12:22:37.041" v="2186" actId="47"/>
        <pc:sldMkLst>
          <pc:docMk/>
          <pc:sldMk cId="1075410606" sldId="611"/>
        </pc:sldMkLst>
      </pc:sldChg>
      <pc:sldChg chg="modSp add mod">
        <pc:chgData name="Dahl, Sara" userId="9fa7ada1-2e50-4894-a21b-5e2c67db2526" providerId="ADAL" clId="{E62C340F-E0C8-49D2-B91B-A362AFBFA57D}" dt="2024-08-08T12:33:42.952" v="2855" actId="1076"/>
        <pc:sldMkLst>
          <pc:docMk/>
          <pc:sldMk cId="901002007" sldId="612"/>
        </pc:sldMkLst>
        <pc:spChg chg="mod">
          <ac:chgData name="Dahl, Sara" userId="9fa7ada1-2e50-4894-a21b-5e2c67db2526" providerId="ADAL" clId="{E62C340F-E0C8-49D2-B91B-A362AFBFA57D}" dt="2024-08-08T12:33:42.952" v="2855" actId="1076"/>
          <ac:spMkLst>
            <pc:docMk/>
            <pc:sldMk cId="901002007" sldId="612"/>
            <ac:spMk id="3" creationId="{0EC5F949-356C-349D-1DFC-6C9B593CA167}"/>
          </ac:spMkLst>
        </pc:spChg>
        <pc:spChg chg="mod">
          <ac:chgData name="Dahl, Sara" userId="9fa7ada1-2e50-4894-a21b-5e2c67db2526" providerId="ADAL" clId="{E62C340F-E0C8-49D2-B91B-A362AFBFA57D}" dt="2024-08-08T12:23:53.449" v="2227" actId="6549"/>
          <ac:spMkLst>
            <pc:docMk/>
            <pc:sldMk cId="901002007" sldId="612"/>
            <ac:spMk id="7" creationId="{390A6243-9D0A-D2A5-06A5-265D41FC7A19}"/>
          </ac:spMkLst>
        </pc:spChg>
      </pc:sldChg>
      <pc:sldChg chg="modSp add mod">
        <pc:chgData name="Dahl, Sara" userId="9fa7ada1-2e50-4894-a21b-5e2c67db2526" providerId="ADAL" clId="{E62C340F-E0C8-49D2-B91B-A362AFBFA57D}" dt="2024-08-08T12:37:42.977" v="3078" actId="20577"/>
        <pc:sldMkLst>
          <pc:docMk/>
          <pc:sldMk cId="1895055509" sldId="613"/>
        </pc:sldMkLst>
        <pc:spChg chg="mod">
          <ac:chgData name="Dahl, Sara" userId="9fa7ada1-2e50-4894-a21b-5e2c67db2526" providerId="ADAL" clId="{E62C340F-E0C8-49D2-B91B-A362AFBFA57D}" dt="2024-08-08T12:37:42.977" v="3078" actId="20577"/>
          <ac:spMkLst>
            <pc:docMk/>
            <pc:sldMk cId="1895055509" sldId="613"/>
            <ac:spMk id="3" creationId="{0EC5F949-356C-349D-1DFC-6C9B593CA167}"/>
          </ac:spMkLst>
        </pc:spChg>
        <pc:spChg chg="mod">
          <ac:chgData name="Dahl, Sara" userId="9fa7ada1-2e50-4894-a21b-5e2c67db2526" providerId="ADAL" clId="{E62C340F-E0C8-49D2-B91B-A362AFBFA57D}" dt="2024-08-08T12:24:16.015" v="2291" actId="6549"/>
          <ac:spMkLst>
            <pc:docMk/>
            <pc:sldMk cId="1895055509" sldId="613"/>
            <ac:spMk id="7" creationId="{390A6243-9D0A-D2A5-06A5-265D41FC7A19}"/>
          </ac:spMkLst>
        </pc:spChg>
      </pc:sldChg>
      <pc:sldChg chg="modSp add mod">
        <pc:chgData name="Dahl, Sara" userId="9fa7ada1-2e50-4894-a21b-5e2c67db2526" providerId="ADAL" clId="{E62C340F-E0C8-49D2-B91B-A362AFBFA57D}" dt="2024-08-08T13:25:37.239" v="3246" actId="6549"/>
        <pc:sldMkLst>
          <pc:docMk/>
          <pc:sldMk cId="530994350" sldId="614"/>
        </pc:sldMkLst>
        <pc:spChg chg="mod">
          <ac:chgData name="Dahl, Sara" userId="9fa7ada1-2e50-4894-a21b-5e2c67db2526" providerId="ADAL" clId="{E62C340F-E0C8-49D2-B91B-A362AFBFA57D}" dt="2024-08-08T13:25:37.239" v="3246" actId="6549"/>
          <ac:spMkLst>
            <pc:docMk/>
            <pc:sldMk cId="530994350" sldId="614"/>
            <ac:spMk id="3" creationId="{0EC5F949-356C-349D-1DFC-6C9B593CA167}"/>
          </ac:spMkLst>
        </pc:spChg>
        <pc:spChg chg="mod">
          <ac:chgData name="Dahl, Sara" userId="9fa7ada1-2e50-4894-a21b-5e2c67db2526" providerId="ADAL" clId="{E62C340F-E0C8-49D2-B91B-A362AFBFA57D}" dt="2024-08-08T12:24:28.882" v="2311" actId="6549"/>
          <ac:spMkLst>
            <pc:docMk/>
            <pc:sldMk cId="530994350" sldId="614"/>
            <ac:spMk id="7" creationId="{390A6243-9D0A-D2A5-06A5-265D41FC7A19}"/>
          </ac:spMkLst>
        </pc:spChg>
      </pc:sldChg>
      <pc:sldChg chg="modSp add mod">
        <pc:chgData name="Dahl, Sara" userId="9fa7ada1-2e50-4894-a21b-5e2c67db2526" providerId="ADAL" clId="{E62C340F-E0C8-49D2-B91B-A362AFBFA57D}" dt="2024-08-13T13:44:42.535" v="15321" actId="207"/>
        <pc:sldMkLst>
          <pc:docMk/>
          <pc:sldMk cId="2401093623" sldId="615"/>
        </pc:sldMkLst>
        <pc:spChg chg="mod">
          <ac:chgData name="Dahl, Sara" userId="9fa7ada1-2e50-4894-a21b-5e2c67db2526" providerId="ADAL" clId="{E62C340F-E0C8-49D2-B91B-A362AFBFA57D}" dt="2024-08-13T13:44:42.535" v="15321" actId="207"/>
          <ac:spMkLst>
            <pc:docMk/>
            <pc:sldMk cId="2401093623" sldId="615"/>
            <ac:spMk id="3" creationId="{0EC5F949-356C-349D-1DFC-6C9B593CA167}"/>
          </ac:spMkLst>
        </pc:spChg>
        <pc:spChg chg="mod">
          <ac:chgData name="Dahl, Sara" userId="9fa7ada1-2e50-4894-a21b-5e2c67db2526" providerId="ADAL" clId="{E62C340F-E0C8-49D2-B91B-A362AFBFA57D}" dt="2024-08-08T12:24:41.898" v="2349" actId="20577"/>
          <ac:spMkLst>
            <pc:docMk/>
            <pc:sldMk cId="2401093623" sldId="615"/>
            <ac:spMk id="7" creationId="{390A6243-9D0A-D2A5-06A5-265D41FC7A19}"/>
          </ac:spMkLst>
        </pc:spChg>
      </pc:sldChg>
      <pc:sldChg chg="modSp add mod">
        <pc:chgData name="Dahl, Sara" userId="9fa7ada1-2e50-4894-a21b-5e2c67db2526" providerId="ADAL" clId="{E62C340F-E0C8-49D2-B91B-A362AFBFA57D}" dt="2024-08-13T13:43:24.434" v="15315" actId="207"/>
        <pc:sldMkLst>
          <pc:docMk/>
          <pc:sldMk cId="519156338" sldId="616"/>
        </pc:sldMkLst>
        <pc:spChg chg="mod">
          <ac:chgData name="Dahl, Sara" userId="9fa7ada1-2e50-4894-a21b-5e2c67db2526" providerId="ADAL" clId="{E62C340F-E0C8-49D2-B91B-A362AFBFA57D}" dt="2024-08-13T13:43:24.434" v="15315" actId="207"/>
          <ac:spMkLst>
            <pc:docMk/>
            <pc:sldMk cId="519156338" sldId="616"/>
            <ac:spMk id="3" creationId="{0EC5F949-356C-349D-1DFC-6C9B593CA167}"/>
          </ac:spMkLst>
        </pc:spChg>
        <pc:spChg chg="mod">
          <ac:chgData name="Dahl, Sara" userId="9fa7ada1-2e50-4894-a21b-5e2c67db2526" providerId="ADAL" clId="{E62C340F-E0C8-49D2-B91B-A362AFBFA57D}" dt="2024-08-08T12:25:49.954" v="2424" actId="20577"/>
          <ac:spMkLst>
            <pc:docMk/>
            <pc:sldMk cId="519156338" sldId="616"/>
            <ac:spMk id="7" creationId="{390A6243-9D0A-D2A5-06A5-265D41FC7A19}"/>
          </ac:spMkLst>
        </pc:spChg>
      </pc:sldChg>
      <pc:sldChg chg="new del">
        <pc:chgData name="Dahl, Sara" userId="9fa7ada1-2e50-4894-a21b-5e2c67db2526" providerId="ADAL" clId="{E62C340F-E0C8-49D2-B91B-A362AFBFA57D}" dt="2024-08-08T12:25:30.004" v="2351" actId="47"/>
        <pc:sldMkLst>
          <pc:docMk/>
          <pc:sldMk cId="1719261707" sldId="616"/>
        </pc:sldMkLst>
      </pc:sldChg>
      <pc:sldChg chg="new del">
        <pc:chgData name="Dahl, Sara" userId="9fa7ada1-2e50-4894-a21b-5e2c67db2526" providerId="ADAL" clId="{E62C340F-E0C8-49D2-B91B-A362AFBFA57D}" dt="2024-08-08T14:14:56.801" v="3870" actId="47"/>
        <pc:sldMkLst>
          <pc:docMk/>
          <pc:sldMk cId="698426567" sldId="617"/>
        </pc:sldMkLst>
      </pc:sldChg>
      <pc:sldChg chg="modSp add mod">
        <pc:chgData name="Dahl, Sara" userId="9fa7ada1-2e50-4894-a21b-5e2c67db2526" providerId="ADAL" clId="{E62C340F-E0C8-49D2-B91B-A362AFBFA57D}" dt="2024-08-13T13:28:37.106" v="15127" actId="207"/>
        <pc:sldMkLst>
          <pc:docMk/>
          <pc:sldMk cId="1069803344" sldId="617"/>
        </pc:sldMkLst>
        <pc:spChg chg="mod">
          <ac:chgData name="Dahl, Sara" userId="9fa7ada1-2e50-4894-a21b-5e2c67db2526" providerId="ADAL" clId="{E62C340F-E0C8-49D2-B91B-A362AFBFA57D}" dt="2024-08-08T14:15:51.472" v="3916" actId="20577"/>
          <ac:spMkLst>
            <pc:docMk/>
            <pc:sldMk cId="1069803344" sldId="617"/>
            <ac:spMk id="2" creationId="{F29DE3EB-AAFF-7663-6164-4BAB0014A103}"/>
          </ac:spMkLst>
        </pc:spChg>
        <pc:spChg chg="mod">
          <ac:chgData name="Dahl, Sara" userId="9fa7ada1-2e50-4894-a21b-5e2c67db2526" providerId="ADAL" clId="{E62C340F-E0C8-49D2-B91B-A362AFBFA57D}" dt="2024-08-13T13:28:37.106" v="15127" actId="207"/>
          <ac:spMkLst>
            <pc:docMk/>
            <pc:sldMk cId="1069803344" sldId="617"/>
            <ac:spMk id="3" creationId="{D854C9B2-29C5-D9A0-7013-1908D10B6F7F}"/>
          </ac:spMkLst>
        </pc:spChg>
      </pc:sldChg>
      <pc:sldChg chg="addSp delSp modSp new mod modClrScheme chgLayout">
        <pc:chgData name="Dahl, Sara" userId="9fa7ada1-2e50-4894-a21b-5e2c67db2526" providerId="ADAL" clId="{E62C340F-E0C8-49D2-B91B-A362AFBFA57D}" dt="2024-08-09T07:14:21.635" v="6813" actId="1076"/>
        <pc:sldMkLst>
          <pc:docMk/>
          <pc:sldMk cId="2691382673" sldId="618"/>
        </pc:sldMkLst>
        <pc:spChg chg="mod ord">
          <ac:chgData name="Dahl, Sara" userId="9fa7ada1-2e50-4894-a21b-5e2c67db2526" providerId="ADAL" clId="{E62C340F-E0C8-49D2-B91B-A362AFBFA57D}" dt="2024-08-09T07:14:14.189" v="6811" actId="700"/>
          <ac:spMkLst>
            <pc:docMk/>
            <pc:sldMk cId="2691382673" sldId="618"/>
            <ac:spMk id="2" creationId="{1AE4EB5A-A944-FB84-33A3-08385D2E0C44}"/>
          </ac:spMkLst>
        </pc:spChg>
        <pc:spChg chg="mod ord">
          <ac:chgData name="Dahl, Sara" userId="9fa7ada1-2e50-4894-a21b-5e2c67db2526" providerId="ADAL" clId="{E62C340F-E0C8-49D2-B91B-A362AFBFA57D}" dt="2024-08-09T07:14:21.635" v="6813" actId="1076"/>
          <ac:spMkLst>
            <pc:docMk/>
            <pc:sldMk cId="2691382673" sldId="618"/>
            <ac:spMk id="3" creationId="{2F9A6E9A-49B3-8115-307C-319365985A1B}"/>
          </ac:spMkLst>
        </pc:spChg>
        <pc:spChg chg="add del mod ord">
          <ac:chgData name="Dahl, Sara" userId="9fa7ada1-2e50-4894-a21b-5e2c67db2526" providerId="ADAL" clId="{E62C340F-E0C8-49D2-B91B-A362AFBFA57D}" dt="2024-08-09T07:14:14.189" v="6811" actId="700"/>
          <ac:spMkLst>
            <pc:docMk/>
            <pc:sldMk cId="2691382673" sldId="618"/>
            <ac:spMk id="4" creationId="{89C041CF-9EF4-C3AA-16F1-B2E9DFD4E9C6}"/>
          </ac:spMkLst>
        </pc:spChg>
        <pc:spChg chg="add del mod ord">
          <ac:chgData name="Dahl, Sara" userId="9fa7ada1-2e50-4894-a21b-5e2c67db2526" providerId="ADAL" clId="{E62C340F-E0C8-49D2-B91B-A362AFBFA57D}" dt="2024-08-09T07:14:17.546" v="6812" actId="478"/>
          <ac:spMkLst>
            <pc:docMk/>
            <pc:sldMk cId="2691382673" sldId="618"/>
            <ac:spMk id="5" creationId="{E60CD351-D053-F12B-C9E1-E118DCB40442}"/>
          </ac:spMkLst>
        </pc:spChg>
      </pc:sldChg>
      <pc:sldChg chg="addSp delSp modSp new mod modClrScheme chgLayout">
        <pc:chgData name="Dahl, Sara" userId="9fa7ada1-2e50-4894-a21b-5e2c67db2526" providerId="ADAL" clId="{E62C340F-E0C8-49D2-B91B-A362AFBFA57D}" dt="2024-08-09T07:18:08.957" v="6851" actId="1076"/>
        <pc:sldMkLst>
          <pc:docMk/>
          <pc:sldMk cId="1550148828" sldId="619"/>
        </pc:sldMkLst>
        <pc:spChg chg="del mod ord">
          <ac:chgData name="Dahl, Sara" userId="9fa7ada1-2e50-4894-a21b-5e2c67db2526" providerId="ADAL" clId="{E62C340F-E0C8-49D2-B91B-A362AFBFA57D}" dt="2024-08-09T07:16:27.723" v="6835" actId="700"/>
          <ac:spMkLst>
            <pc:docMk/>
            <pc:sldMk cId="1550148828" sldId="619"/>
            <ac:spMk id="2" creationId="{9A4B4959-6437-9E84-DAF8-B16B273019A0}"/>
          </ac:spMkLst>
        </pc:spChg>
        <pc:spChg chg="del mod ord">
          <ac:chgData name="Dahl, Sara" userId="9fa7ada1-2e50-4894-a21b-5e2c67db2526" providerId="ADAL" clId="{E62C340F-E0C8-49D2-B91B-A362AFBFA57D}" dt="2024-08-09T07:16:27.723" v="6835" actId="700"/>
          <ac:spMkLst>
            <pc:docMk/>
            <pc:sldMk cId="1550148828" sldId="619"/>
            <ac:spMk id="3" creationId="{679CBC03-E7B7-C6BC-C756-A6AF8A1983A7}"/>
          </ac:spMkLst>
        </pc:spChg>
        <pc:spChg chg="add mod ord">
          <ac:chgData name="Dahl, Sara" userId="9fa7ada1-2e50-4894-a21b-5e2c67db2526" providerId="ADAL" clId="{E62C340F-E0C8-49D2-B91B-A362AFBFA57D}" dt="2024-08-09T07:17:00.074" v="6842" actId="1076"/>
          <ac:spMkLst>
            <pc:docMk/>
            <pc:sldMk cId="1550148828" sldId="619"/>
            <ac:spMk id="4" creationId="{05DEA7AA-F831-1B55-2687-0C2B3315CFF7}"/>
          </ac:spMkLst>
        </pc:spChg>
        <pc:spChg chg="add del mod ord">
          <ac:chgData name="Dahl, Sara" userId="9fa7ada1-2e50-4894-a21b-5e2c67db2526" providerId="ADAL" clId="{E62C340F-E0C8-49D2-B91B-A362AFBFA57D}" dt="2024-08-09T07:17:09.373" v="6843" actId="22"/>
          <ac:spMkLst>
            <pc:docMk/>
            <pc:sldMk cId="1550148828" sldId="619"/>
            <ac:spMk id="5" creationId="{80A2A9CF-A071-A82F-E4FB-7ED34788307C}"/>
          </ac:spMkLst>
        </pc:spChg>
        <pc:spChg chg="add del mod ord">
          <ac:chgData name="Dahl, Sara" userId="9fa7ada1-2e50-4894-a21b-5e2c67db2526" providerId="ADAL" clId="{E62C340F-E0C8-49D2-B91B-A362AFBFA57D}" dt="2024-08-09T07:16:34.262" v="6836" actId="478"/>
          <ac:spMkLst>
            <pc:docMk/>
            <pc:sldMk cId="1550148828" sldId="619"/>
            <ac:spMk id="6" creationId="{9C986062-0DA9-A538-EE34-ED61C18DA903}"/>
          </ac:spMkLst>
        </pc:spChg>
        <pc:spChg chg="add del mod">
          <ac:chgData name="Dahl, Sara" userId="9fa7ada1-2e50-4894-a21b-5e2c67db2526" providerId="ADAL" clId="{E62C340F-E0C8-49D2-B91B-A362AFBFA57D}" dt="2024-08-09T07:17:22.682" v="6845" actId="22"/>
          <ac:spMkLst>
            <pc:docMk/>
            <pc:sldMk cId="1550148828" sldId="619"/>
            <ac:spMk id="10" creationId="{CDAC677E-1624-AE37-F0C6-57D42C4473D1}"/>
          </ac:spMkLst>
        </pc:spChg>
        <pc:spChg chg="add mod">
          <ac:chgData name="Dahl, Sara" userId="9fa7ada1-2e50-4894-a21b-5e2c67db2526" providerId="ADAL" clId="{E62C340F-E0C8-49D2-B91B-A362AFBFA57D}" dt="2024-08-09T07:17:45.313" v="6848" actId="14100"/>
          <ac:spMkLst>
            <pc:docMk/>
            <pc:sldMk cId="1550148828" sldId="619"/>
            <ac:spMk id="13" creationId="{A2E990C8-DCE3-1834-BBFA-DDC24605BF7D}"/>
          </ac:spMkLst>
        </pc:spChg>
        <pc:spChg chg="add mod">
          <ac:chgData name="Dahl, Sara" userId="9fa7ada1-2e50-4894-a21b-5e2c67db2526" providerId="ADAL" clId="{E62C340F-E0C8-49D2-B91B-A362AFBFA57D}" dt="2024-08-09T07:18:08.957" v="6851" actId="1076"/>
          <ac:spMkLst>
            <pc:docMk/>
            <pc:sldMk cId="1550148828" sldId="619"/>
            <ac:spMk id="14" creationId="{21E21443-DEAF-845C-827D-093017907909}"/>
          </ac:spMkLst>
        </pc:spChg>
        <pc:picChg chg="add del mod ord">
          <ac:chgData name="Dahl, Sara" userId="9fa7ada1-2e50-4894-a21b-5e2c67db2526" providerId="ADAL" clId="{E62C340F-E0C8-49D2-B91B-A362AFBFA57D}" dt="2024-08-09T07:17:12.519" v="6844" actId="478"/>
          <ac:picMkLst>
            <pc:docMk/>
            <pc:sldMk cId="1550148828" sldId="619"/>
            <ac:picMk id="8" creationId="{5CCDF8AB-EF09-71F5-DA10-DC1A3677F6F9}"/>
          </ac:picMkLst>
        </pc:picChg>
        <pc:picChg chg="add mod ord">
          <ac:chgData name="Dahl, Sara" userId="9fa7ada1-2e50-4894-a21b-5e2c67db2526" providerId="ADAL" clId="{E62C340F-E0C8-49D2-B91B-A362AFBFA57D}" dt="2024-08-09T07:17:22.682" v="6845" actId="22"/>
          <ac:picMkLst>
            <pc:docMk/>
            <pc:sldMk cId="1550148828" sldId="619"/>
            <ac:picMk id="12" creationId="{CC15DFDD-840A-4433-8DC0-7770BCC5D416}"/>
          </ac:picMkLst>
        </pc:picChg>
      </pc:sldChg>
      <pc:sldChg chg="delSp modSp new mod">
        <pc:chgData name="Dahl, Sara" userId="9fa7ada1-2e50-4894-a21b-5e2c67db2526" providerId="ADAL" clId="{E62C340F-E0C8-49D2-B91B-A362AFBFA57D}" dt="2024-08-09T07:28:19.056" v="7197" actId="20577"/>
        <pc:sldMkLst>
          <pc:docMk/>
          <pc:sldMk cId="2518691402" sldId="620"/>
        </pc:sldMkLst>
        <pc:spChg chg="mod">
          <ac:chgData name="Dahl, Sara" userId="9fa7ada1-2e50-4894-a21b-5e2c67db2526" providerId="ADAL" clId="{E62C340F-E0C8-49D2-B91B-A362AFBFA57D}" dt="2024-08-09T07:21:27.101" v="6887" actId="1076"/>
          <ac:spMkLst>
            <pc:docMk/>
            <pc:sldMk cId="2518691402" sldId="620"/>
            <ac:spMk id="2" creationId="{B43746E3-3A06-E752-AD7D-3F5BDB194BA0}"/>
          </ac:spMkLst>
        </pc:spChg>
        <pc:spChg chg="mod">
          <ac:chgData name="Dahl, Sara" userId="9fa7ada1-2e50-4894-a21b-5e2c67db2526" providerId="ADAL" clId="{E62C340F-E0C8-49D2-B91B-A362AFBFA57D}" dt="2024-08-09T07:28:19.056" v="7197" actId="20577"/>
          <ac:spMkLst>
            <pc:docMk/>
            <pc:sldMk cId="2518691402" sldId="620"/>
            <ac:spMk id="3" creationId="{2B5B2D18-8A9F-5E55-D8E0-8E44E3DC9418}"/>
          </ac:spMkLst>
        </pc:spChg>
        <pc:spChg chg="del">
          <ac:chgData name="Dahl, Sara" userId="9fa7ada1-2e50-4894-a21b-5e2c67db2526" providerId="ADAL" clId="{E62C340F-E0C8-49D2-B91B-A362AFBFA57D}" dt="2024-08-09T07:21:05.442" v="6882" actId="478"/>
          <ac:spMkLst>
            <pc:docMk/>
            <pc:sldMk cId="2518691402" sldId="620"/>
            <ac:spMk id="5" creationId="{AFEAE157-1CEC-6E10-B8EC-91146CA11911}"/>
          </ac:spMkLst>
        </pc:spChg>
      </pc:sldChg>
      <pc:sldChg chg="modSp add mod">
        <pc:chgData name="Dahl, Sara" userId="9fa7ada1-2e50-4894-a21b-5e2c67db2526" providerId="ADAL" clId="{E62C340F-E0C8-49D2-B91B-A362AFBFA57D}" dt="2024-08-09T08:15:52.769" v="9238"/>
        <pc:sldMkLst>
          <pc:docMk/>
          <pc:sldMk cId="1779436392" sldId="621"/>
        </pc:sldMkLst>
        <pc:spChg chg="mod">
          <ac:chgData name="Dahl, Sara" userId="9fa7ada1-2e50-4894-a21b-5e2c67db2526" providerId="ADAL" clId="{E62C340F-E0C8-49D2-B91B-A362AFBFA57D}" dt="2024-08-09T08:15:52.769" v="9238"/>
          <ac:spMkLst>
            <pc:docMk/>
            <pc:sldMk cId="1779436392" sldId="621"/>
            <ac:spMk id="8" creationId="{D2F705B3-2310-407F-BCC1-163A532854B6}"/>
          </ac:spMkLst>
        </pc:spChg>
      </pc:sldChg>
      <pc:sldChg chg="modSp new mod">
        <pc:chgData name="Dahl, Sara" userId="9fa7ada1-2e50-4894-a21b-5e2c67db2526" providerId="ADAL" clId="{E62C340F-E0C8-49D2-B91B-A362AFBFA57D}" dt="2024-08-13T07:56:47.425" v="11797" actId="255"/>
        <pc:sldMkLst>
          <pc:docMk/>
          <pc:sldMk cId="2137980107" sldId="622"/>
        </pc:sldMkLst>
        <pc:spChg chg="mod">
          <ac:chgData name="Dahl, Sara" userId="9fa7ada1-2e50-4894-a21b-5e2c67db2526" providerId="ADAL" clId="{E62C340F-E0C8-49D2-B91B-A362AFBFA57D}" dt="2024-08-13T07:56:47.425" v="11797" actId="255"/>
          <ac:spMkLst>
            <pc:docMk/>
            <pc:sldMk cId="2137980107" sldId="622"/>
            <ac:spMk id="2" creationId="{EABFB192-63AB-1179-E7A9-AC2A95B354F5}"/>
          </ac:spMkLst>
        </pc:spChg>
        <pc:spChg chg="mod">
          <ac:chgData name="Dahl, Sara" userId="9fa7ada1-2e50-4894-a21b-5e2c67db2526" providerId="ADAL" clId="{E62C340F-E0C8-49D2-B91B-A362AFBFA57D}" dt="2024-08-09T08:26:04.152" v="9446" actId="1076"/>
          <ac:spMkLst>
            <pc:docMk/>
            <pc:sldMk cId="2137980107" sldId="622"/>
            <ac:spMk id="3" creationId="{02BAA9C9-41E7-FA54-DCA6-A284E0572B53}"/>
          </ac:spMkLst>
        </pc:spChg>
      </pc:sldChg>
      <pc:sldChg chg="modSp add mod">
        <pc:chgData name="Dahl, Sara" userId="9fa7ada1-2e50-4894-a21b-5e2c67db2526" providerId="ADAL" clId="{E62C340F-E0C8-49D2-B91B-A362AFBFA57D}" dt="2024-08-13T07:45:19.253" v="11307" actId="6549"/>
        <pc:sldMkLst>
          <pc:docMk/>
          <pc:sldMk cId="455783568" sldId="623"/>
        </pc:sldMkLst>
        <pc:spChg chg="mod">
          <ac:chgData name="Dahl, Sara" userId="9fa7ada1-2e50-4894-a21b-5e2c67db2526" providerId="ADAL" clId="{E62C340F-E0C8-49D2-B91B-A362AFBFA57D}" dt="2024-08-13T07:45:19.253" v="11307" actId="6549"/>
          <ac:spMkLst>
            <pc:docMk/>
            <pc:sldMk cId="455783568" sldId="623"/>
            <ac:spMk id="2" creationId="{C9FA75F9-CF9B-C161-C5B5-C576232DB5C1}"/>
          </ac:spMkLst>
        </pc:spChg>
      </pc:sldChg>
      <pc:sldChg chg="modSp add mod">
        <pc:chgData name="Dahl, Sara" userId="9fa7ada1-2e50-4894-a21b-5e2c67db2526" providerId="ADAL" clId="{E62C340F-E0C8-49D2-B91B-A362AFBFA57D}" dt="2024-08-13T13:34:35.164" v="15213" actId="20577"/>
        <pc:sldMkLst>
          <pc:docMk/>
          <pc:sldMk cId="3757174180" sldId="624"/>
        </pc:sldMkLst>
        <pc:spChg chg="mod">
          <ac:chgData name="Dahl, Sara" userId="9fa7ada1-2e50-4894-a21b-5e2c67db2526" providerId="ADAL" clId="{E62C340F-E0C8-49D2-B91B-A362AFBFA57D}" dt="2024-08-13T13:34:35.164" v="15213" actId="20577"/>
          <ac:spMkLst>
            <pc:docMk/>
            <pc:sldMk cId="3757174180" sldId="624"/>
            <ac:spMk id="2" creationId="{C9FA75F9-CF9B-C161-C5B5-C576232DB5C1}"/>
          </ac:spMkLst>
        </pc:spChg>
      </pc:sldChg>
      <pc:sldChg chg="addSp modSp add mod">
        <pc:chgData name="Dahl, Sara" userId="9fa7ada1-2e50-4894-a21b-5e2c67db2526" providerId="ADAL" clId="{E62C340F-E0C8-49D2-B91B-A362AFBFA57D}" dt="2024-08-13T13:36:58.198" v="15242" actId="20577"/>
        <pc:sldMkLst>
          <pc:docMk/>
          <pc:sldMk cId="2487152833" sldId="625"/>
        </pc:sldMkLst>
        <pc:spChg chg="mod">
          <ac:chgData name="Dahl, Sara" userId="9fa7ada1-2e50-4894-a21b-5e2c67db2526" providerId="ADAL" clId="{E62C340F-E0C8-49D2-B91B-A362AFBFA57D}" dt="2024-08-13T07:59:49.564" v="11878" actId="20577"/>
          <ac:spMkLst>
            <pc:docMk/>
            <pc:sldMk cId="2487152833" sldId="625"/>
            <ac:spMk id="2" creationId="{C9FA75F9-CF9B-C161-C5B5-C576232DB5C1}"/>
          </ac:spMkLst>
        </pc:spChg>
        <pc:spChg chg="add mod">
          <ac:chgData name="Dahl, Sara" userId="9fa7ada1-2e50-4894-a21b-5e2c67db2526" providerId="ADAL" clId="{E62C340F-E0C8-49D2-B91B-A362AFBFA57D}" dt="2024-08-13T13:36:58.198" v="15242" actId="20577"/>
          <ac:spMkLst>
            <pc:docMk/>
            <pc:sldMk cId="2487152833" sldId="625"/>
            <ac:spMk id="4" creationId="{50E393FD-447D-4DE8-8F79-2AA85B07E09C}"/>
          </ac:spMkLst>
        </pc:spChg>
        <pc:spChg chg="mod">
          <ac:chgData name="Dahl, Sara" userId="9fa7ada1-2e50-4894-a21b-5e2c67db2526" providerId="ADAL" clId="{E62C340F-E0C8-49D2-B91B-A362AFBFA57D}" dt="2024-08-13T07:58:59.683" v="11871" actId="6549"/>
          <ac:spMkLst>
            <pc:docMk/>
            <pc:sldMk cId="2487152833" sldId="625"/>
            <ac:spMk id="5" creationId="{0FC32958-E676-B6E5-E898-52829F5CED83}"/>
          </ac:spMkLst>
        </pc:spChg>
      </pc:sldChg>
      <pc:sldChg chg="modSp add mod">
        <pc:chgData name="Dahl, Sara" userId="9fa7ada1-2e50-4894-a21b-5e2c67db2526" providerId="ADAL" clId="{E62C340F-E0C8-49D2-B91B-A362AFBFA57D}" dt="2024-08-13T12:59:52.470" v="13534" actId="115"/>
        <pc:sldMkLst>
          <pc:docMk/>
          <pc:sldMk cId="3534912051" sldId="626"/>
        </pc:sldMkLst>
        <pc:spChg chg="mod">
          <ac:chgData name="Dahl, Sara" userId="9fa7ada1-2e50-4894-a21b-5e2c67db2526" providerId="ADAL" clId="{E62C340F-E0C8-49D2-B91B-A362AFBFA57D}" dt="2024-08-13T12:59:52.470" v="13534" actId="115"/>
          <ac:spMkLst>
            <pc:docMk/>
            <pc:sldMk cId="3534912051" sldId="626"/>
            <ac:spMk id="2" creationId="{C9FA75F9-CF9B-C161-C5B5-C576232DB5C1}"/>
          </ac:spMkLst>
        </pc:spChg>
      </pc:sldChg>
      <pc:sldChg chg="delSp modSp new mod">
        <pc:chgData name="Dahl, Sara" userId="9fa7ada1-2e50-4894-a21b-5e2c67db2526" providerId="ADAL" clId="{E62C340F-E0C8-49D2-B91B-A362AFBFA57D}" dt="2024-08-13T13:36:42.536" v="15231" actId="113"/>
        <pc:sldMkLst>
          <pc:docMk/>
          <pc:sldMk cId="890566794" sldId="627"/>
        </pc:sldMkLst>
        <pc:spChg chg="mod">
          <ac:chgData name="Dahl, Sara" userId="9fa7ada1-2e50-4894-a21b-5e2c67db2526" providerId="ADAL" clId="{E62C340F-E0C8-49D2-B91B-A362AFBFA57D}" dt="2024-08-13T08:39:35.759" v="13321" actId="1076"/>
          <ac:spMkLst>
            <pc:docMk/>
            <pc:sldMk cId="890566794" sldId="627"/>
            <ac:spMk id="2" creationId="{7C62A202-D9CA-E036-E832-DE0F8AD48271}"/>
          </ac:spMkLst>
        </pc:spChg>
        <pc:spChg chg="mod">
          <ac:chgData name="Dahl, Sara" userId="9fa7ada1-2e50-4894-a21b-5e2c67db2526" providerId="ADAL" clId="{E62C340F-E0C8-49D2-B91B-A362AFBFA57D}" dt="2024-08-13T13:36:42.536" v="15231" actId="113"/>
          <ac:spMkLst>
            <pc:docMk/>
            <pc:sldMk cId="890566794" sldId="627"/>
            <ac:spMk id="3" creationId="{C15CF4EC-D3B4-3232-4C3F-598296A42261}"/>
          </ac:spMkLst>
        </pc:spChg>
        <pc:spChg chg="del">
          <ac:chgData name="Dahl, Sara" userId="9fa7ada1-2e50-4894-a21b-5e2c67db2526" providerId="ADAL" clId="{E62C340F-E0C8-49D2-B91B-A362AFBFA57D}" dt="2024-08-13T08:39:32.150" v="13320" actId="478"/>
          <ac:spMkLst>
            <pc:docMk/>
            <pc:sldMk cId="890566794" sldId="627"/>
            <ac:spMk id="5" creationId="{1ED93930-8E0B-89EA-CA90-82F8340BDEE0}"/>
          </ac:spMkLst>
        </pc:spChg>
      </pc:sldChg>
      <pc:sldChg chg="new del">
        <pc:chgData name="Dahl, Sara" userId="9fa7ada1-2e50-4894-a21b-5e2c67db2526" providerId="ADAL" clId="{E62C340F-E0C8-49D2-B91B-A362AFBFA57D}" dt="2024-08-13T13:00:33.895" v="13549" actId="47"/>
        <pc:sldMkLst>
          <pc:docMk/>
          <pc:sldMk cId="1451819233" sldId="628"/>
        </pc:sldMkLst>
      </pc:sldChg>
      <pc:sldChg chg="modSp add mod">
        <pc:chgData name="Dahl, Sara" userId="9fa7ada1-2e50-4894-a21b-5e2c67db2526" providerId="ADAL" clId="{E62C340F-E0C8-49D2-B91B-A362AFBFA57D}" dt="2024-08-13T13:37:21.766" v="15247" actId="20577"/>
        <pc:sldMkLst>
          <pc:docMk/>
          <pc:sldMk cId="2898680086" sldId="629"/>
        </pc:sldMkLst>
        <pc:spChg chg="mod">
          <ac:chgData name="Dahl, Sara" userId="9fa7ada1-2e50-4894-a21b-5e2c67db2526" providerId="ADAL" clId="{E62C340F-E0C8-49D2-B91B-A362AFBFA57D}" dt="2024-08-13T13:37:21.766" v="15247" actId="20577"/>
          <ac:spMkLst>
            <pc:docMk/>
            <pc:sldMk cId="2898680086" sldId="629"/>
            <ac:spMk id="2" creationId="{C9FA75F9-CF9B-C161-C5B5-C576232DB5C1}"/>
          </ac:spMkLst>
        </pc:spChg>
        <pc:spChg chg="mod">
          <ac:chgData name="Dahl, Sara" userId="9fa7ada1-2e50-4894-a21b-5e2c67db2526" providerId="ADAL" clId="{E62C340F-E0C8-49D2-B91B-A362AFBFA57D}" dt="2024-08-13T13:06:36.593" v="13796" actId="20577"/>
          <ac:spMkLst>
            <pc:docMk/>
            <pc:sldMk cId="2898680086" sldId="629"/>
            <ac:spMk id="3" creationId="{0DEFBE54-47F4-C816-E735-C2B59F191F7C}"/>
          </ac:spMkLst>
        </pc:spChg>
      </pc:sldChg>
      <pc:sldChg chg="modSp add mod">
        <pc:chgData name="Dahl, Sara" userId="9fa7ada1-2e50-4894-a21b-5e2c67db2526" providerId="ADAL" clId="{E62C340F-E0C8-49D2-B91B-A362AFBFA57D}" dt="2024-08-13T13:04:47.653" v="13652" actId="207"/>
        <pc:sldMkLst>
          <pc:docMk/>
          <pc:sldMk cId="1207975745" sldId="630"/>
        </pc:sldMkLst>
        <pc:spChg chg="mod">
          <ac:chgData name="Dahl, Sara" userId="9fa7ada1-2e50-4894-a21b-5e2c67db2526" providerId="ADAL" clId="{E62C340F-E0C8-49D2-B91B-A362AFBFA57D}" dt="2024-08-13T13:04:47.653" v="13652" actId="207"/>
          <ac:spMkLst>
            <pc:docMk/>
            <pc:sldMk cId="1207975745" sldId="630"/>
            <ac:spMk id="2" creationId="{C9FA75F9-CF9B-C161-C5B5-C576232DB5C1}"/>
          </ac:spMkLst>
        </pc:spChg>
        <pc:spChg chg="mod">
          <ac:chgData name="Dahl, Sara" userId="9fa7ada1-2e50-4894-a21b-5e2c67db2526" providerId="ADAL" clId="{E62C340F-E0C8-49D2-B91B-A362AFBFA57D}" dt="2024-08-13T13:01:03.979" v="13570" actId="6549"/>
          <ac:spMkLst>
            <pc:docMk/>
            <pc:sldMk cId="1207975745" sldId="630"/>
            <ac:spMk id="3" creationId="{0DEFBE54-47F4-C816-E735-C2B59F191F7C}"/>
          </ac:spMkLst>
        </pc:spChg>
      </pc:sldChg>
      <pc:sldChg chg="addSp modSp add mod">
        <pc:chgData name="Dahl, Sara" userId="9fa7ada1-2e50-4894-a21b-5e2c67db2526" providerId="ADAL" clId="{E62C340F-E0C8-49D2-B91B-A362AFBFA57D}" dt="2024-08-13T13:25:10.832" v="15104" actId="790"/>
        <pc:sldMkLst>
          <pc:docMk/>
          <pc:sldMk cId="1942565248" sldId="631"/>
        </pc:sldMkLst>
        <pc:spChg chg="mod">
          <ac:chgData name="Dahl, Sara" userId="9fa7ada1-2e50-4894-a21b-5e2c67db2526" providerId="ADAL" clId="{E62C340F-E0C8-49D2-B91B-A362AFBFA57D}" dt="2024-08-13T13:25:10.832" v="15104" actId="790"/>
          <ac:spMkLst>
            <pc:docMk/>
            <pc:sldMk cId="1942565248" sldId="631"/>
            <ac:spMk id="2" creationId="{C9FA75F9-CF9B-C161-C5B5-C576232DB5C1}"/>
          </ac:spMkLst>
        </pc:spChg>
        <pc:spChg chg="mod">
          <ac:chgData name="Dahl, Sara" userId="9fa7ada1-2e50-4894-a21b-5e2c67db2526" providerId="ADAL" clId="{E62C340F-E0C8-49D2-B91B-A362AFBFA57D}" dt="2024-08-13T13:18:35.134" v="14544" actId="20577"/>
          <ac:spMkLst>
            <pc:docMk/>
            <pc:sldMk cId="1942565248" sldId="631"/>
            <ac:spMk id="3" creationId="{0DEFBE54-47F4-C816-E735-C2B59F191F7C}"/>
          </ac:spMkLst>
        </pc:spChg>
        <pc:spChg chg="add">
          <ac:chgData name="Dahl, Sara" userId="9fa7ada1-2e50-4894-a21b-5e2c67db2526" providerId="ADAL" clId="{E62C340F-E0C8-49D2-B91B-A362AFBFA57D}" dt="2024-08-13T13:23:14.864" v="14992"/>
          <ac:spMkLst>
            <pc:docMk/>
            <pc:sldMk cId="1942565248" sldId="631"/>
            <ac:spMk id="4" creationId="{8FBE3D0F-B1DC-4B72-7A5F-3FE317CD2554}"/>
          </ac:spMkLst>
        </pc:spChg>
        <pc:spChg chg="add">
          <ac:chgData name="Dahl, Sara" userId="9fa7ada1-2e50-4894-a21b-5e2c67db2526" providerId="ADAL" clId="{E62C340F-E0C8-49D2-B91B-A362AFBFA57D}" dt="2024-08-13T13:23:14.864" v="14992"/>
          <ac:spMkLst>
            <pc:docMk/>
            <pc:sldMk cId="1942565248" sldId="631"/>
            <ac:spMk id="5" creationId="{CF71018B-4967-29C2-F896-28CD6780A297}"/>
          </ac:spMkLst>
        </pc:spChg>
        <pc:picChg chg="add">
          <ac:chgData name="Dahl, Sara" userId="9fa7ada1-2e50-4894-a21b-5e2c67db2526" providerId="ADAL" clId="{E62C340F-E0C8-49D2-B91B-A362AFBFA57D}" dt="2024-08-13T13:23:14.864" v="14992"/>
          <ac:picMkLst>
            <pc:docMk/>
            <pc:sldMk cId="1942565248" sldId="631"/>
            <ac:picMk id="2049" creationId="{45415A43-2F89-328A-E9EA-C61FAE819B7B}"/>
          </ac:picMkLst>
        </pc:picChg>
      </pc:sldChg>
      <pc:sldMasterChg chg="del delSldLayout">
        <pc:chgData name="Dahl, Sara" userId="9fa7ada1-2e50-4894-a21b-5e2c67db2526" providerId="ADAL" clId="{E62C340F-E0C8-49D2-B91B-A362AFBFA57D}" dt="2024-08-09T08:17:11.121" v="9255" actId="700"/>
        <pc:sldMasterMkLst>
          <pc:docMk/>
          <pc:sldMasterMk cId="718975705" sldId="2147483674"/>
        </pc:sldMasterMkLst>
        <pc:sldLayoutChg chg="del">
          <pc:chgData name="Dahl, Sara" userId="9fa7ada1-2e50-4894-a21b-5e2c67db2526" providerId="ADAL" clId="{E62C340F-E0C8-49D2-B91B-A362AFBFA57D}" dt="2024-08-09T08:17:11.121" v="9255" actId="700"/>
          <pc:sldLayoutMkLst>
            <pc:docMk/>
            <pc:sldMasterMk cId="718975705" sldId="2147483674"/>
            <pc:sldLayoutMk cId="1684025139" sldId="2147483675"/>
          </pc:sldLayoutMkLst>
        </pc:sldLayoutChg>
        <pc:sldLayoutChg chg="del">
          <pc:chgData name="Dahl, Sara" userId="9fa7ada1-2e50-4894-a21b-5e2c67db2526" providerId="ADAL" clId="{E62C340F-E0C8-49D2-B91B-A362AFBFA57D}" dt="2024-08-09T08:17:11.121" v="9255" actId="700"/>
          <pc:sldLayoutMkLst>
            <pc:docMk/>
            <pc:sldMasterMk cId="718975705" sldId="2147483674"/>
            <pc:sldLayoutMk cId="55192625" sldId="2147483676"/>
          </pc:sldLayoutMkLst>
        </pc:sldLayoutChg>
        <pc:sldLayoutChg chg="del">
          <pc:chgData name="Dahl, Sara" userId="9fa7ada1-2e50-4894-a21b-5e2c67db2526" providerId="ADAL" clId="{E62C340F-E0C8-49D2-B91B-A362AFBFA57D}" dt="2024-08-09T08:17:11.121" v="9255" actId="700"/>
          <pc:sldLayoutMkLst>
            <pc:docMk/>
            <pc:sldMasterMk cId="718975705" sldId="2147483674"/>
            <pc:sldLayoutMk cId="224231050" sldId="2147483677"/>
          </pc:sldLayoutMkLst>
        </pc:sldLayoutChg>
        <pc:sldLayoutChg chg="del">
          <pc:chgData name="Dahl, Sara" userId="9fa7ada1-2e50-4894-a21b-5e2c67db2526" providerId="ADAL" clId="{E62C340F-E0C8-49D2-B91B-A362AFBFA57D}" dt="2024-08-09T08:17:11.121" v="9255" actId="700"/>
          <pc:sldLayoutMkLst>
            <pc:docMk/>
            <pc:sldMasterMk cId="718975705" sldId="2147483674"/>
            <pc:sldLayoutMk cId="3871509583" sldId="2147483678"/>
          </pc:sldLayoutMkLst>
        </pc:sldLayoutChg>
        <pc:sldLayoutChg chg="del">
          <pc:chgData name="Dahl, Sara" userId="9fa7ada1-2e50-4894-a21b-5e2c67db2526" providerId="ADAL" clId="{E62C340F-E0C8-49D2-B91B-A362AFBFA57D}" dt="2024-08-09T08:17:11.121" v="9255" actId="700"/>
          <pc:sldLayoutMkLst>
            <pc:docMk/>
            <pc:sldMasterMk cId="718975705" sldId="2147483674"/>
            <pc:sldLayoutMk cId="2585476792" sldId="2147483679"/>
          </pc:sldLayoutMkLst>
        </pc:sldLayoutChg>
        <pc:sldLayoutChg chg="del">
          <pc:chgData name="Dahl, Sara" userId="9fa7ada1-2e50-4894-a21b-5e2c67db2526" providerId="ADAL" clId="{E62C340F-E0C8-49D2-B91B-A362AFBFA57D}" dt="2024-08-09T08:17:11.121" v="9255" actId="700"/>
          <pc:sldLayoutMkLst>
            <pc:docMk/>
            <pc:sldMasterMk cId="718975705" sldId="2147483674"/>
            <pc:sldLayoutMk cId="3277989872" sldId="2147483680"/>
          </pc:sldLayoutMkLst>
        </pc:sldLayoutChg>
        <pc:sldLayoutChg chg="del">
          <pc:chgData name="Dahl, Sara" userId="9fa7ada1-2e50-4894-a21b-5e2c67db2526" providerId="ADAL" clId="{E62C340F-E0C8-49D2-B91B-A362AFBFA57D}" dt="2024-08-09T08:17:11.121" v="9255" actId="700"/>
          <pc:sldLayoutMkLst>
            <pc:docMk/>
            <pc:sldMasterMk cId="718975705" sldId="2147483674"/>
            <pc:sldLayoutMk cId="301031348" sldId="2147483681"/>
          </pc:sldLayoutMkLst>
        </pc:sldLayoutChg>
        <pc:sldLayoutChg chg="del">
          <pc:chgData name="Dahl, Sara" userId="9fa7ada1-2e50-4894-a21b-5e2c67db2526" providerId="ADAL" clId="{E62C340F-E0C8-49D2-B91B-A362AFBFA57D}" dt="2024-08-09T08:17:11.121" v="9255" actId="700"/>
          <pc:sldLayoutMkLst>
            <pc:docMk/>
            <pc:sldMasterMk cId="718975705" sldId="2147483674"/>
            <pc:sldLayoutMk cId="2712154596" sldId="2147483682"/>
          </pc:sldLayoutMkLst>
        </pc:sldLayoutChg>
        <pc:sldLayoutChg chg="del">
          <pc:chgData name="Dahl, Sara" userId="9fa7ada1-2e50-4894-a21b-5e2c67db2526" providerId="ADAL" clId="{E62C340F-E0C8-49D2-B91B-A362AFBFA57D}" dt="2024-08-09T08:17:11.121" v="9255" actId="700"/>
          <pc:sldLayoutMkLst>
            <pc:docMk/>
            <pc:sldMasterMk cId="718975705" sldId="2147483674"/>
            <pc:sldLayoutMk cId="824489547" sldId="2147483683"/>
          </pc:sldLayoutMkLst>
        </pc:sldLayoutChg>
        <pc:sldLayoutChg chg="del">
          <pc:chgData name="Dahl, Sara" userId="9fa7ada1-2e50-4894-a21b-5e2c67db2526" providerId="ADAL" clId="{E62C340F-E0C8-49D2-B91B-A362AFBFA57D}" dt="2024-08-09T08:17:11.121" v="9255" actId="700"/>
          <pc:sldLayoutMkLst>
            <pc:docMk/>
            <pc:sldMasterMk cId="718975705" sldId="2147483674"/>
            <pc:sldLayoutMk cId="3101706396" sldId="2147483684"/>
          </pc:sldLayoutMkLst>
        </pc:sldLayoutChg>
        <pc:sldLayoutChg chg="del">
          <pc:chgData name="Dahl, Sara" userId="9fa7ada1-2e50-4894-a21b-5e2c67db2526" providerId="ADAL" clId="{E62C340F-E0C8-49D2-B91B-A362AFBFA57D}" dt="2024-08-09T08:17:11.121" v="9255" actId="700"/>
          <pc:sldLayoutMkLst>
            <pc:docMk/>
            <pc:sldMasterMk cId="718975705" sldId="2147483674"/>
            <pc:sldLayoutMk cId="1792083573" sldId="2147483685"/>
          </pc:sldLayoutMkLst>
        </pc:sldLayoutChg>
        <pc:sldLayoutChg chg="del">
          <pc:chgData name="Dahl, Sara" userId="9fa7ada1-2e50-4894-a21b-5e2c67db2526" providerId="ADAL" clId="{E62C340F-E0C8-49D2-B91B-A362AFBFA57D}" dt="2024-08-09T08:17:11.121" v="9255" actId="700"/>
          <pc:sldLayoutMkLst>
            <pc:docMk/>
            <pc:sldMasterMk cId="718975705" sldId="2147483674"/>
            <pc:sldLayoutMk cId="470129179" sldId="2147483686"/>
          </pc:sldLayoutMkLst>
        </pc:sldLayoutChg>
        <pc:sldLayoutChg chg="del">
          <pc:chgData name="Dahl, Sara" userId="9fa7ada1-2e50-4894-a21b-5e2c67db2526" providerId="ADAL" clId="{E62C340F-E0C8-49D2-B91B-A362AFBFA57D}" dt="2024-08-09T08:17:11.121" v="9255" actId="700"/>
          <pc:sldLayoutMkLst>
            <pc:docMk/>
            <pc:sldMasterMk cId="718975705" sldId="2147483674"/>
            <pc:sldLayoutMk cId="3240263185" sldId="2147483715"/>
          </pc:sldLayoutMkLst>
        </pc:sldLayoutChg>
      </pc:sldMasterChg>
      <pc:sldMasterChg chg="del delSldLayout">
        <pc:chgData name="Dahl, Sara" userId="9fa7ada1-2e50-4894-a21b-5e2c67db2526" providerId="ADAL" clId="{E62C340F-E0C8-49D2-B91B-A362AFBFA57D}" dt="2024-08-08T11:33:13.231" v="1209" actId="2696"/>
        <pc:sldMasterMkLst>
          <pc:docMk/>
          <pc:sldMasterMk cId="2540489027" sldId="2147483700"/>
        </pc:sldMasterMkLst>
        <pc:sldLayoutChg chg="del">
          <pc:chgData name="Dahl, Sara" userId="9fa7ada1-2e50-4894-a21b-5e2c67db2526" providerId="ADAL" clId="{E62C340F-E0C8-49D2-B91B-A362AFBFA57D}" dt="2024-08-08T11:33:13.231" v="1209" actId="2696"/>
          <pc:sldLayoutMkLst>
            <pc:docMk/>
            <pc:sldMasterMk cId="2540489027" sldId="2147483700"/>
            <pc:sldLayoutMk cId="1401059684" sldId="2147483701"/>
          </pc:sldLayoutMkLst>
        </pc:sldLayoutChg>
        <pc:sldLayoutChg chg="del">
          <pc:chgData name="Dahl, Sara" userId="9fa7ada1-2e50-4894-a21b-5e2c67db2526" providerId="ADAL" clId="{E62C340F-E0C8-49D2-B91B-A362AFBFA57D}" dt="2024-08-08T11:33:13.231" v="1209" actId="2696"/>
          <pc:sldLayoutMkLst>
            <pc:docMk/>
            <pc:sldMasterMk cId="2540489027" sldId="2147483700"/>
            <pc:sldLayoutMk cId="1600672701" sldId="2147483702"/>
          </pc:sldLayoutMkLst>
        </pc:sldLayoutChg>
        <pc:sldLayoutChg chg="del">
          <pc:chgData name="Dahl, Sara" userId="9fa7ada1-2e50-4894-a21b-5e2c67db2526" providerId="ADAL" clId="{E62C340F-E0C8-49D2-B91B-A362AFBFA57D}" dt="2024-08-08T11:33:13.231" v="1209" actId="2696"/>
          <pc:sldLayoutMkLst>
            <pc:docMk/>
            <pc:sldMasterMk cId="2540489027" sldId="2147483700"/>
            <pc:sldLayoutMk cId="1324064433" sldId="2147483703"/>
          </pc:sldLayoutMkLst>
        </pc:sldLayoutChg>
        <pc:sldLayoutChg chg="del">
          <pc:chgData name="Dahl, Sara" userId="9fa7ada1-2e50-4894-a21b-5e2c67db2526" providerId="ADAL" clId="{E62C340F-E0C8-49D2-B91B-A362AFBFA57D}" dt="2024-08-08T11:33:13.231" v="1209" actId="2696"/>
          <pc:sldLayoutMkLst>
            <pc:docMk/>
            <pc:sldMasterMk cId="2540489027" sldId="2147483700"/>
            <pc:sldLayoutMk cId="2674563988" sldId="2147483704"/>
          </pc:sldLayoutMkLst>
        </pc:sldLayoutChg>
        <pc:sldLayoutChg chg="del">
          <pc:chgData name="Dahl, Sara" userId="9fa7ada1-2e50-4894-a21b-5e2c67db2526" providerId="ADAL" clId="{E62C340F-E0C8-49D2-B91B-A362AFBFA57D}" dt="2024-08-08T11:33:13.231" v="1209" actId="2696"/>
          <pc:sldLayoutMkLst>
            <pc:docMk/>
            <pc:sldMasterMk cId="2540489027" sldId="2147483700"/>
            <pc:sldLayoutMk cId="1114829408" sldId="2147483705"/>
          </pc:sldLayoutMkLst>
        </pc:sldLayoutChg>
        <pc:sldLayoutChg chg="del">
          <pc:chgData name="Dahl, Sara" userId="9fa7ada1-2e50-4894-a21b-5e2c67db2526" providerId="ADAL" clId="{E62C340F-E0C8-49D2-B91B-A362AFBFA57D}" dt="2024-08-08T11:33:13.231" v="1209" actId="2696"/>
          <pc:sldLayoutMkLst>
            <pc:docMk/>
            <pc:sldMasterMk cId="2540489027" sldId="2147483700"/>
            <pc:sldLayoutMk cId="2480383019" sldId="2147483706"/>
          </pc:sldLayoutMkLst>
        </pc:sldLayoutChg>
        <pc:sldLayoutChg chg="del">
          <pc:chgData name="Dahl, Sara" userId="9fa7ada1-2e50-4894-a21b-5e2c67db2526" providerId="ADAL" clId="{E62C340F-E0C8-49D2-B91B-A362AFBFA57D}" dt="2024-08-08T11:33:13.231" v="1209" actId="2696"/>
          <pc:sldLayoutMkLst>
            <pc:docMk/>
            <pc:sldMasterMk cId="2540489027" sldId="2147483700"/>
            <pc:sldLayoutMk cId="4080772169" sldId="2147483707"/>
          </pc:sldLayoutMkLst>
        </pc:sldLayoutChg>
        <pc:sldLayoutChg chg="del">
          <pc:chgData name="Dahl, Sara" userId="9fa7ada1-2e50-4894-a21b-5e2c67db2526" providerId="ADAL" clId="{E62C340F-E0C8-49D2-B91B-A362AFBFA57D}" dt="2024-08-08T11:33:13.231" v="1209" actId="2696"/>
          <pc:sldLayoutMkLst>
            <pc:docMk/>
            <pc:sldMasterMk cId="2540489027" sldId="2147483700"/>
            <pc:sldLayoutMk cId="2781060645" sldId="2147483708"/>
          </pc:sldLayoutMkLst>
        </pc:sldLayoutChg>
        <pc:sldLayoutChg chg="del">
          <pc:chgData name="Dahl, Sara" userId="9fa7ada1-2e50-4894-a21b-5e2c67db2526" providerId="ADAL" clId="{E62C340F-E0C8-49D2-B91B-A362AFBFA57D}" dt="2024-08-08T11:33:13.231" v="1209" actId="2696"/>
          <pc:sldLayoutMkLst>
            <pc:docMk/>
            <pc:sldMasterMk cId="2540489027" sldId="2147483700"/>
            <pc:sldLayoutMk cId="957103287" sldId="2147483709"/>
          </pc:sldLayoutMkLst>
        </pc:sldLayoutChg>
        <pc:sldLayoutChg chg="del">
          <pc:chgData name="Dahl, Sara" userId="9fa7ada1-2e50-4894-a21b-5e2c67db2526" providerId="ADAL" clId="{E62C340F-E0C8-49D2-B91B-A362AFBFA57D}" dt="2024-08-08T11:33:13.231" v="1209" actId="2696"/>
          <pc:sldLayoutMkLst>
            <pc:docMk/>
            <pc:sldMasterMk cId="2540489027" sldId="2147483700"/>
            <pc:sldLayoutMk cId="3948314065" sldId="2147483710"/>
          </pc:sldLayoutMkLst>
        </pc:sldLayoutChg>
        <pc:sldLayoutChg chg="del">
          <pc:chgData name="Dahl, Sara" userId="9fa7ada1-2e50-4894-a21b-5e2c67db2526" providerId="ADAL" clId="{E62C340F-E0C8-49D2-B91B-A362AFBFA57D}" dt="2024-08-08T11:33:13.231" v="1209" actId="2696"/>
          <pc:sldLayoutMkLst>
            <pc:docMk/>
            <pc:sldMasterMk cId="2540489027" sldId="2147483700"/>
            <pc:sldLayoutMk cId="405274313" sldId="2147483711"/>
          </pc:sldLayoutMkLst>
        </pc:sldLayoutChg>
        <pc:sldLayoutChg chg="del">
          <pc:chgData name="Dahl, Sara" userId="9fa7ada1-2e50-4894-a21b-5e2c67db2526" providerId="ADAL" clId="{E62C340F-E0C8-49D2-B91B-A362AFBFA57D}" dt="2024-08-08T11:33:13.231" v="1209" actId="2696"/>
          <pc:sldLayoutMkLst>
            <pc:docMk/>
            <pc:sldMasterMk cId="2540489027" sldId="2147483700"/>
            <pc:sldLayoutMk cId="1369425245" sldId="2147483712"/>
          </pc:sldLayoutMkLst>
        </pc:sldLayoutChg>
        <pc:sldLayoutChg chg="del">
          <pc:chgData name="Dahl, Sara" userId="9fa7ada1-2e50-4894-a21b-5e2c67db2526" providerId="ADAL" clId="{E62C340F-E0C8-49D2-B91B-A362AFBFA57D}" dt="2024-08-08T11:33:13.231" v="1209" actId="2696"/>
          <pc:sldLayoutMkLst>
            <pc:docMk/>
            <pc:sldMasterMk cId="2540489027" sldId="2147483700"/>
            <pc:sldLayoutMk cId="1615153524" sldId="2147483713"/>
          </pc:sldLayoutMkLst>
        </pc:sldLayoutChg>
        <pc:sldLayoutChg chg="del">
          <pc:chgData name="Dahl, Sara" userId="9fa7ada1-2e50-4894-a21b-5e2c67db2526" providerId="ADAL" clId="{E62C340F-E0C8-49D2-B91B-A362AFBFA57D}" dt="2024-08-08T11:33:13.231" v="1209" actId="2696"/>
          <pc:sldLayoutMkLst>
            <pc:docMk/>
            <pc:sldMasterMk cId="2540489027" sldId="2147483700"/>
            <pc:sldLayoutMk cId="3017662393" sldId="2147483714"/>
          </pc:sldLayoutMkLst>
        </pc:sldLayoutChg>
      </pc:sldMasterChg>
      <pc:sldMasterChg chg="del delSldLayout">
        <pc:chgData name="Dahl, Sara" userId="9fa7ada1-2e50-4894-a21b-5e2c67db2526" providerId="ADAL" clId="{E62C340F-E0C8-49D2-B91B-A362AFBFA57D}" dt="2024-08-08T12:22:30.260" v="2184" actId="47"/>
        <pc:sldMasterMkLst>
          <pc:docMk/>
          <pc:sldMasterMk cId="675470845" sldId="2147483718"/>
        </pc:sldMasterMkLst>
        <pc:sldLayoutChg chg="del">
          <pc:chgData name="Dahl, Sara" userId="9fa7ada1-2e50-4894-a21b-5e2c67db2526" providerId="ADAL" clId="{E62C340F-E0C8-49D2-B91B-A362AFBFA57D}" dt="2024-08-08T12:22:30.260" v="2184" actId="47"/>
          <pc:sldLayoutMkLst>
            <pc:docMk/>
            <pc:sldMasterMk cId="675470845" sldId="2147483718"/>
            <pc:sldLayoutMk cId="3907923009" sldId="2147483719"/>
          </pc:sldLayoutMkLst>
        </pc:sldLayoutChg>
        <pc:sldLayoutChg chg="del">
          <pc:chgData name="Dahl, Sara" userId="9fa7ada1-2e50-4894-a21b-5e2c67db2526" providerId="ADAL" clId="{E62C340F-E0C8-49D2-B91B-A362AFBFA57D}" dt="2024-08-08T12:22:30.260" v="2184" actId="47"/>
          <pc:sldLayoutMkLst>
            <pc:docMk/>
            <pc:sldMasterMk cId="675470845" sldId="2147483718"/>
            <pc:sldLayoutMk cId="4102050256" sldId="2147483720"/>
          </pc:sldLayoutMkLst>
        </pc:sldLayoutChg>
        <pc:sldLayoutChg chg="del">
          <pc:chgData name="Dahl, Sara" userId="9fa7ada1-2e50-4894-a21b-5e2c67db2526" providerId="ADAL" clId="{E62C340F-E0C8-49D2-B91B-A362AFBFA57D}" dt="2024-08-08T12:22:30.260" v="2184" actId="47"/>
          <pc:sldLayoutMkLst>
            <pc:docMk/>
            <pc:sldMasterMk cId="675470845" sldId="2147483718"/>
            <pc:sldLayoutMk cId="613866779" sldId="2147483721"/>
          </pc:sldLayoutMkLst>
        </pc:sldLayoutChg>
        <pc:sldLayoutChg chg="del">
          <pc:chgData name="Dahl, Sara" userId="9fa7ada1-2e50-4894-a21b-5e2c67db2526" providerId="ADAL" clId="{E62C340F-E0C8-49D2-B91B-A362AFBFA57D}" dt="2024-08-08T12:22:30.260" v="2184" actId="47"/>
          <pc:sldLayoutMkLst>
            <pc:docMk/>
            <pc:sldMasterMk cId="675470845" sldId="2147483718"/>
            <pc:sldLayoutMk cId="141964558" sldId="2147483722"/>
          </pc:sldLayoutMkLst>
        </pc:sldLayoutChg>
        <pc:sldLayoutChg chg="del">
          <pc:chgData name="Dahl, Sara" userId="9fa7ada1-2e50-4894-a21b-5e2c67db2526" providerId="ADAL" clId="{E62C340F-E0C8-49D2-B91B-A362AFBFA57D}" dt="2024-08-08T12:22:30.260" v="2184" actId="47"/>
          <pc:sldLayoutMkLst>
            <pc:docMk/>
            <pc:sldMasterMk cId="675470845" sldId="2147483718"/>
            <pc:sldLayoutMk cId="1926330781" sldId="2147483723"/>
          </pc:sldLayoutMkLst>
        </pc:sldLayoutChg>
        <pc:sldLayoutChg chg="del">
          <pc:chgData name="Dahl, Sara" userId="9fa7ada1-2e50-4894-a21b-5e2c67db2526" providerId="ADAL" clId="{E62C340F-E0C8-49D2-B91B-A362AFBFA57D}" dt="2024-08-08T12:22:30.260" v="2184" actId="47"/>
          <pc:sldLayoutMkLst>
            <pc:docMk/>
            <pc:sldMasterMk cId="675470845" sldId="2147483718"/>
            <pc:sldLayoutMk cId="3150798217" sldId="2147483724"/>
          </pc:sldLayoutMkLst>
        </pc:sldLayoutChg>
        <pc:sldLayoutChg chg="del">
          <pc:chgData name="Dahl, Sara" userId="9fa7ada1-2e50-4894-a21b-5e2c67db2526" providerId="ADAL" clId="{E62C340F-E0C8-49D2-B91B-A362AFBFA57D}" dt="2024-08-08T12:22:30.260" v="2184" actId="47"/>
          <pc:sldLayoutMkLst>
            <pc:docMk/>
            <pc:sldMasterMk cId="675470845" sldId="2147483718"/>
            <pc:sldLayoutMk cId="692383135" sldId="2147483725"/>
          </pc:sldLayoutMkLst>
        </pc:sldLayoutChg>
        <pc:sldLayoutChg chg="del">
          <pc:chgData name="Dahl, Sara" userId="9fa7ada1-2e50-4894-a21b-5e2c67db2526" providerId="ADAL" clId="{E62C340F-E0C8-49D2-B91B-A362AFBFA57D}" dt="2024-08-08T12:22:30.260" v="2184" actId="47"/>
          <pc:sldLayoutMkLst>
            <pc:docMk/>
            <pc:sldMasterMk cId="675470845" sldId="2147483718"/>
            <pc:sldLayoutMk cId="2801286608" sldId="2147483726"/>
          </pc:sldLayoutMkLst>
        </pc:sldLayoutChg>
        <pc:sldLayoutChg chg="del">
          <pc:chgData name="Dahl, Sara" userId="9fa7ada1-2e50-4894-a21b-5e2c67db2526" providerId="ADAL" clId="{E62C340F-E0C8-49D2-B91B-A362AFBFA57D}" dt="2024-08-08T12:22:30.260" v="2184" actId="47"/>
          <pc:sldLayoutMkLst>
            <pc:docMk/>
            <pc:sldMasterMk cId="675470845" sldId="2147483718"/>
            <pc:sldLayoutMk cId="516339157" sldId="2147483727"/>
          </pc:sldLayoutMkLst>
        </pc:sldLayoutChg>
        <pc:sldLayoutChg chg="del">
          <pc:chgData name="Dahl, Sara" userId="9fa7ada1-2e50-4894-a21b-5e2c67db2526" providerId="ADAL" clId="{E62C340F-E0C8-49D2-B91B-A362AFBFA57D}" dt="2024-08-08T12:22:30.260" v="2184" actId="47"/>
          <pc:sldLayoutMkLst>
            <pc:docMk/>
            <pc:sldMasterMk cId="675470845" sldId="2147483718"/>
            <pc:sldLayoutMk cId="3949447731" sldId="2147483728"/>
          </pc:sldLayoutMkLst>
        </pc:sldLayoutChg>
        <pc:sldLayoutChg chg="del">
          <pc:chgData name="Dahl, Sara" userId="9fa7ada1-2e50-4894-a21b-5e2c67db2526" providerId="ADAL" clId="{E62C340F-E0C8-49D2-B91B-A362AFBFA57D}" dt="2024-08-08T12:22:30.260" v="2184" actId="47"/>
          <pc:sldLayoutMkLst>
            <pc:docMk/>
            <pc:sldMasterMk cId="675470845" sldId="2147483718"/>
            <pc:sldLayoutMk cId="889665586" sldId="2147483729"/>
          </pc:sldLayoutMkLst>
        </pc:sldLayoutChg>
        <pc:sldLayoutChg chg="del">
          <pc:chgData name="Dahl, Sara" userId="9fa7ada1-2e50-4894-a21b-5e2c67db2526" providerId="ADAL" clId="{E62C340F-E0C8-49D2-B91B-A362AFBFA57D}" dt="2024-08-08T12:22:30.260" v="2184" actId="47"/>
          <pc:sldLayoutMkLst>
            <pc:docMk/>
            <pc:sldMasterMk cId="675470845" sldId="2147483718"/>
            <pc:sldLayoutMk cId="2445526141" sldId="2147483730"/>
          </pc:sldLayoutMkLst>
        </pc:sldLayoutChg>
        <pc:sldLayoutChg chg="del">
          <pc:chgData name="Dahl, Sara" userId="9fa7ada1-2e50-4894-a21b-5e2c67db2526" providerId="ADAL" clId="{E62C340F-E0C8-49D2-B91B-A362AFBFA57D}" dt="2024-08-08T12:22:30.260" v="2184" actId="47"/>
          <pc:sldLayoutMkLst>
            <pc:docMk/>
            <pc:sldMasterMk cId="675470845" sldId="2147483718"/>
            <pc:sldLayoutMk cId="2699347164" sldId="2147483731"/>
          </pc:sldLayoutMkLst>
        </pc:sldLayoutChg>
        <pc:sldLayoutChg chg="del">
          <pc:chgData name="Dahl, Sara" userId="9fa7ada1-2e50-4894-a21b-5e2c67db2526" providerId="ADAL" clId="{E62C340F-E0C8-49D2-B91B-A362AFBFA57D}" dt="2024-08-08T12:22:30.260" v="2184" actId="47"/>
          <pc:sldLayoutMkLst>
            <pc:docMk/>
            <pc:sldMasterMk cId="675470845" sldId="2147483718"/>
            <pc:sldLayoutMk cId="1323972818" sldId="2147483732"/>
          </pc:sldLayoutMkLst>
        </pc:sldLayoutChg>
      </pc:sldMasterChg>
    </pc:docChg>
  </pc:docChgLst>
  <pc:docChgLst>
    <pc:chgData name="Dahl, Sara" userId="9fa7ada1-2e50-4894-a21b-5e2c67db2526" providerId="ADAL" clId="{24E844E7-2C38-40F8-AEFF-F4C23C147C4F}"/>
    <pc:docChg chg="undo custSel addSld delSld modSld delMainMaster">
      <pc:chgData name="Dahl, Sara" userId="9fa7ada1-2e50-4894-a21b-5e2c67db2526" providerId="ADAL" clId="{24E844E7-2C38-40F8-AEFF-F4C23C147C4F}" dt="2024-08-08T10:28:31.048" v="93" actId="20577"/>
      <pc:docMkLst>
        <pc:docMk/>
      </pc:docMkLst>
      <pc:sldChg chg="del">
        <pc:chgData name="Dahl, Sara" userId="9fa7ada1-2e50-4894-a21b-5e2c67db2526" providerId="ADAL" clId="{24E844E7-2C38-40F8-AEFF-F4C23C147C4F}" dt="2024-08-08T10:22:55.606" v="53" actId="47"/>
        <pc:sldMkLst>
          <pc:docMk/>
          <pc:sldMk cId="355626136" sldId="257"/>
        </pc:sldMkLst>
      </pc:sldChg>
      <pc:sldChg chg="del">
        <pc:chgData name="Dahl, Sara" userId="9fa7ada1-2e50-4894-a21b-5e2c67db2526" providerId="ADAL" clId="{24E844E7-2C38-40F8-AEFF-F4C23C147C4F}" dt="2024-08-08T10:25:18.533" v="78" actId="47"/>
        <pc:sldMkLst>
          <pc:docMk/>
          <pc:sldMk cId="1077845944" sldId="260"/>
        </pc:sldMkLst>
      </pc:sldChg>
      <pc:sldChg chg="del">
        <pc:chgData name="Dahl, Sara" userId="9fa7ada1-2e50-4894-a21b-5e2c67db2526" providerId="ADAL" clId="{24E844E7-2C38-40F8-AEFF-F4C23C147C4F}" dt="2024-08-08T10:25:29.368" v="84" actId="47"/>
        <pc:sldMkLst>
          <pc:docMk/>
          <pc:sldMk cId="2128224412" sldId="262"/>
        </pc:sldMkLst>
      </pc:sldChg>
      <pc:sldChg chg="add del">
        <pc:chgData name="Dahl, Sara" userId="9fa7ada1-2e50-4894-a21b-5e2c67db2526" providerId="ADAL" clId="{24E844E7-2C38-40F8-AEFF-F4C23C147C4F}" dt="2024-08-08T10:25:43.855" v="87" actId="47"/>
        <pc:sldMkLst>
          <pc:docMk/>
          <pc:sldMk cId="149996160" sldId="263"/>
        </pc:sldMkLst>
      </pc:sldChg>
      <pc:sldChg chg="del">
        <pc:chgData name="Dahl, Sara" userId="9fa7ada1-2e50-4894-a21b-5e2c67db2526" providerId="ADAL" clId="{24E844E7-2C38-40F8-AEFF-F4C23C147C4F}" dt="2024-08-08T10:23:25.897" v="62" actId="47"/>
        <pc:sldMkLst>
          <pc:docMk/>
          <pc:sldMk cId="1084664404" sldId="266"/>
        </pc:sldMkLst>
      </pc:sldChg>
      <pc:sldChg chg="modSp mod modShow">
        <pc:chgData name="Dahl, Sara" userId="9fa7ada1-2e50-4894-a21b-5e2c67db2526" providerId="ADAL" clId="{24E844E7-2C38-40F8-AEFF-F4C23C147C4F}" dt="2024-08-08T10:19:15.531" v="39" actId="20577"/>
        <pc:sldMkLst>
          <pc:docMk/>
          <pc:sldMk cId="3143486490" sldId="268"/>
        </pc:sldMkLst>
        <pc:spChg chg="mod">
          <ac:chgData name="Dahl, Sara" userId="9fa7ada1-2e50-4894-a21b-5e2c67db2526" providerId="ADAL" clId="{24E844E7-2C38-40F8-AEFF-F4C23C147C4F}" dt="2024-08-08T10:19:15.531" v="39" actId="20577"/>
          <ac:spMkLst>
            <pc:docMk/>
            <pc:sldMk cId="3143486490" sldId="268"/>
            <ac:spMk id="2" creationId="{EF00149B-8011-9577-069C-6F7CB95E4787}"/>
          </ac:spMkLst>
        </pc:spChg>
      </pc:sldChg>
      <pc:sldChg chg="mod modShow">
        <pc:chgData name="Dahl, Sara" userId="9fa7ada1-2e50-4894-a21b-5e2c67db2526" providerId="ADAL" clId="{24E844E7-2C38-40F8-AEFF-F4C23C147C4F}" dt="2024-08-08T10:14:42.094" v="8" actId="729"/>
        <pc:sldMkLst>
          <pc:docMk/>
          <pc:sldMk cId="138147966" sldId="270"/>
        </pc:sldMkLst>
      </pc:sldChg>
      <pc:sldChg chg="modSp mod">
        <pc:chgData name="Dahl, Sara" userId="9fa7ada1-2e50-4894-a21b-5e2c67db2526" providerId="ADAL" clId="{24E844E7-2C38-40F8-AEFF-F4C23C147C4F}" dt="2024-08-08T10:20:43.167" v="44" actId="790"/>
        <pc:sldMkLst>
          <pc:docMk/>
          <pc:sldMk cId="2487775477" sldId="275"/>
        </pc:sldMkLst>
        <pc:spChg chg="mod">
          <ac:chgData name="Dahl, Sara" userId="9fa7ada1-2e50-4894-a21b-5e2c67db2526" providerId="ADAL" clId="{24E844E7-2C38-40F8-AEFF-F4C23C147C4F}" dt="2024-08-08T10:20:43.167" v="44" actId="790"/>
          <ac:spMkLst>
            <pc:docMk/>
            <pc:sldMk cId="2487775477" sldId="275"/>
            <ac:spMk id="3" creationId="{CADE4E75-7D67-1AAF-4FB0-65A11EC36AD0}"/>
          </ac:spMkLst>
        </pc:spChg>
      </pc:sldChg>
      <pc:sldChg chg="mod modShow">
        <pc:chgData name="Dahl, Sara" userId="9fa7ada1-2e50-4894-a21b-5e2c67db2526" providerId="ADAL" clId="{24E844E7-2C38-40F8-AEFF-F4C23C147C4F}" dt="2024-08-08T10:14:11.851" v="5" actId="729"/>
        <pc:sldMkLst>
          <pc:docMk/>
          <pc:sldMk cId="3363651857" sldId="276"/>
        </pc:sldMkLst>
      </pc:sldChg>
      <pc:sldChg chg="del mod modShow">
        <pc:chgData name="Dahl, Sara" userId="9fa7ada1-2e50-4894-a21b-5e2c67db2526" providerId="ADAL" clId="{24E844E7-2C38-40F8-AEFF-F4C23C147C4F}" dt="2024-08-08T10:21:16.369" v="48" actId="47"/>
        <pc:sldMkLst>
          <pc:docMk/>
          <pc:sldMk cId="2411512570" sldId="277"/>
        </pc:sldMkLst>
      </pc:sldChg>
      <pc:sldChg chg="mod modShow">
        <pc:chgData name="Dahl, Sara" userId="9fa7ada1-2e50-4894-a21b-5e2c67db2526" providerId="ADAL" clId="{24E844E7-2C38-40F8-AEFF-F4C23C147C4F}" dt="2024-08-08T10:13:43.416" v="1" actId="729"/>
        <pc:sldMkLst>
          <pc:docMk/>
          <pc:sldMk cId="1065891434" sldId="278"/>
        </pc:sldMkLst>
      </pc:sldChg>
      <pc:sldChg chg="mod modShow">
        <pc:chgData name="Dahl, Sara" userId="9fa7ada1-2e50-4894-a21b-5e2c67db2526" providerId="ADAL" clId="{24E844E7-2C38-40F8-AEFF-F4C23C147C4F}" dt="2024-08-08T10:13:43.416" v="1" actId="729"/>
        <pc:sldMkLst>
          <pc:docMk/>
          <pc:sldMk cId="3543734684" sldId="279"/>
        </pc:sldMkLst>
      </pc:sldChg>
      <pc:sldChg chg="mod modShow">
        <pc:chgData name="Dahl, Sara" userId="9fa7ada1-2e50-4894-a21b-5e2c67db2526" providerId="ADAL" clId="{24E844E7-2C38-40F8-AEFF-F4C23C147C4F}" dt="2024-08-08T10:14:22.915" v="6" actId="729"/>
        <pc:sldMkLst>
          <pc:docMk/>
          <pc:sldMk cId="288325710" sldId="280"/>
        </pc:sldMkLst>
      </pc:sldChg>
      <pc:sldChg chg="mod modShow">
        <pc:chgData name="Dahl, Sara" userId="9fa7ada1-2e50-4894-a21b-5e2c67db2526" providerId="ADAL" clId="{24E844E7-2C38-40F8-AEFF-F4C23C147C4F}" dt="2024-08-08T10:17:29.850" v="29" actId="729"/>
        <pc:sldMkLst>
          <pc:docMk/>
          <pc:sldMk cId="2492083779" sldId="281"/>
        </pc:sldMkLst>
      </pc:sldChg>
      <pc:sldChg chg="mod modShow">
        <pc:chgData name="Dahl, Sara" userId="9fa7ada1-2e50-4894-a21b-5e2c67db2526" providerId="ADAL" clId="{24E844E7-2C38-40F8-AEFF-F4C23C147C4F}" dt="2024-08-08T10:14:49.444" v="9" actId="729"/>
        <pc:sldMkLst>
          <pc:docMk/>
          <pc:sldMk cId="104144183" sldId="282"/>
        </pc:sldMkLst>
      </pc:sldChg>
      <pc:sldChg chg="modSp mod modShow">
        <pc:chgData name="Dahl, Sara" userId="9fa7ada1-2e50-4894-a21b-5e2c67db2526" providerId="ADAL" clId="{24E844E7-2C38-40F8-AEFF-F4C23C147C4F}" dt="2024-08-08T10:28:31.048" v="93" actId="20577"/>
        <pc:sldMkLst>
          <pc:docMk/>
          <pc:sldMk cId="1575864211" sldId="283"/>
        </pc:sldMkLst>
        <pc:spChg chg="mod">
          <ac:chgData name="Dahl, Sara" userId="9fa7ada1-2e50-4894-a21b-5e2c67db2526" providerId="ADAL" clId="{24E844E7-2C38-40F8-AEFF-F4C23C147C4F}" dt="2024-08-08T10:28:31.048" v="93" actId="20577"/>
          <ac:spMkLst>
            <pc:docMk/>
            <pc:sldMk cId="1575864211" sldId="283"/>
            <ac:spMk id="3" creationId="{00000000-0000-0000-0000-000000000000}"/>
          </ac:spMkLst>
        </pc:spChg>
      </pc:sldChg>
      <pc:sldChg chg="mod modShow">
        <pc:chgData name="Dahl, Sara" userId="9fa7ada1-2e50-4894-a21b-5e2c67db2526" providerId="ADAL" clId="{24E844E7-2C38-40F8-AEFF-F4C23C147C4F}" dt="2024-08-08T10:14:42.094" v="8" actId="729"/>
        <pc:sldMkLst>
          <pc:docMk/>
          <pc:sldMk cId="288511671" sldId="284"/>
        </pc:sldMkLst>
      </pc:sldChg>
      <pc:sldChg chg="mod modShow">
        <pc:chgData name="Dahl, Sara" userId="9fa7ada1-2e50-4894-a21b-5e2c67db2526" providerId="ADAL" clId="{24E844E7-2C38-40F8-AEFF-F4C23C147C4F}" dt="2024-08-08T10:13:27.948" v="0" actId="729"/>
        <pc:sldMkLst>
          <pc:docMk/>
          <pc:sldMk cId="562027883" sldId="286"/>
        </pc:sldMkLst>
      </pc:sldChg>
      <pc:sldChg chg="del">
        <pc:chgData name="Dahl, Sara" userId="9fa7ada1-2e50-4894-a21b-5e2c67db2526" providerId="ADAL" clId="{24E844E7-2C38-40F8-AEFF-F4C23C147C4F}" dt="2024-08-08T10:23:22.981" v="60" actId="47"/>
        <pc:sldMkLst>
          <pc:docMk/>
          <pc:sldMk cId="4048056532" sldId="287"/>
        </pc:sldMkLst>
      </pc:sldChg>
      <pc:sldChg chg="mod modShow">
        <pc:chgData name="Dahl, Sara" userId="9fa7ada1-2e50-4894-a21b-5e2c67db2526" providerId="ADAL" clId="{24E844E7-2C38-40F8-AEFF-F4C23C147C4F}" dt="2024-08-08T10:13:54.607" v="2" actId="729"/>
        <pc:sldMkLst>
          <pc:docMk/>
          <pc:sldMk cId="3780409431" sldId="289"/>
        </pc:sldMkLst>
      </pc:sldChg>
      <pc:sldChg chg="del mod modShow">
        <pc:chgData name="Dahl, Sara" userId="9fa7ada1-2e50-4894-a21b-5e2c67db2526" providerId="ADAL" clId="{24E844E7-2C38-40F8-AEFF-F4C23C147C4F}" dt="2024-08-08T10:18:17.297" v="34" actId="47"/>
        <pc:sldMkLst>
          <pc:docMk/>
          <pc:sldMk cId="1115355518" sldId="290"/>
        </pc:sldMkLst>
      </pc:sldChg>
      <pc:sldChg chg="mod modShow">
        <pc:chgData name="Dahl, Sara" userId="9fa7ada1-2e50-4894-a21b-5e2c67db2526" providerId="ADAL" clId="{24E844E7-2C38-40F8-AEFF-F4C23C147C4F}" dt="2024-08-08T10:15:09.966" v="10" actId="729"/>
        <pc:sldMkLst>
          <pc:docMk/>
          <pc:sldMk cId="831126661" sldId="291"/>
        </pc:sldMkLst>
      </pc:sldChg>
      <pc:sldChg chg="mod modShow">
        <pc:chgData name="Dahl, Sara" userId="9fa7ada1-2e50-4894-a21b-5e2c67db2526" providerId="ADAL" clId="{24E844E7-2C38-40F8-AEFF-F4C23C147C4F}" dt="2024-08-08T10:15:09.966" v="10" actId="729"/>
        <pc:sldMkLst>
          <pc:docMk/>
          <pc:sldMk cId="4244200281" sldId="292"/>
        </pc:sldMkLst>
      </pc:sldChg>
      <pc:sldChg chg="mod modShow">
        <pc:chgData name="Dahl, Sara" userId="9fa7ada1-2e50-4894-a21b-5e2c67db2526" providerId="ADAL" clId="{24E844E7-2C38-40F8-AEFF-F4C23C147C4F}" dt="2024-08-08T10:15:22.630" v="11" actId="729"/>
        <pc:sldMkLst>
          <pc:docMk/>
          <pc:sldMk cId="2795381415" sldId="294"/>
        </pc:sldMkLst>
      </pc:sldChg>
      <pc:sldChg chg="mod modShow">
        <pc:chgData name="Dahl, Sara" userId="9fa7ada1-2e50-4894-a21b-5e2c67db2526" providerId="ADAL" clId="{24E844E7-2C38-40F8-AEFF-F4C23C147C4F}" dt="2024-08-08T10:13:43.416" v="1" actId="729"/>
        <pc:sldMkLst>
          <pc:docMk/>
          <pc:sldMk cId="700066055" sldId="295"/>
        </pc:sldMkLst>
      </pc:sldChg>
      <pc:sldChg chg="mod modShow">
        <pc:chgData name="Dahl, Sara" userId="9fa7ada1-2e50-4894-a21b-5e2c67db2526" providerId="ADAL" clId="{24E844E7-2C38-40F8-AEFF-F4C23C147C4F}" dt="2024-08-08T10:16:40.070" v="23" actId="729"/>
        <pc:sldMkLst>
          <pc:docMk/>
          <pc:sldMk cId="1461898862" sldId="296"/>
        </pc:sldMkLst>
      </pc:sldChg>
      <pc:sldChg chg="del mod modShow">
        <pc:chgData name="Dahl, Sara" userId="9fa7ada1-2e50-4894-a21b-5e2c67db2526" providerId="ADAL" clId="{24E844E7-2C38-40F8-AEFF-F4C23C147C4F}" dt="2024-08-08T10:18:10.038" v="31" actId="47"/>
        <pc:sldMkLst>
          <pc:docMk/>
          <pc:sldMk cId="3911790092" sldId="297"/>
        </pc:sldMkLst>
      </pc:sldChg>
      <pc:sldChg chg="mod modShow">
        <pc:chgData name="Dahl, Sara" userId="9fa7ada1-2e50-4894-a21b-5e2c67db2526" providerId="ADAL" clId="{24E844E7-2C38-40F8-AEFF-F4C23C147C4F}" dt="2024-08-08T10:13:43.416" v="1" actId="729"/>
        <pc:sldMkLst>
          <pc:docMk/>
          <pc:sldMk cId="654081001" sldId="298"/>
        </pc:sldMkLst>
      </pc:sldChg>
      <pc:sldChg chg="mod modShow">
        <pc:chgData name="Dahl, Sara" userId="9fa7ada1-2e50-4894-a21b-5e2c67db2526" providerId="ADAL" clId="{24E844E7-2C38-40F8-AEFF-F4C23C147C4F}" dt="2024-08-08T10:13:43.416" v="1" actId="729"/>
        <pc:sldMkLst>
          <pc:docMk/>
          <pc:sldMk cId="2658098854" sldId="299"/>
        </pc:sldMkLst>
      </pc:sldChg>
      <pc:sldChg chg="mod modShow">
        <pc:chgData name="Dahl, Sara" userId="9fa7ada1-2e50-4894-a21b-5e2c67db2526" providerId="ADAL" clId="{24E844E7-2C38-40F8-AEFF-F4C23C147C4F}" dt="2024-08-08T10:13:43.416" v="1" actId="729"/>
        <pc:sldMkLst>
          <pc:docMk/>
          <pc:sldMk cId="3212047848" sldId="300"/>
        </pc:sldMkLst>
      </pc:sldChg>
      <pc:sldChg chg="mod modShow">
        <pc:chgData name="Dahl, Sara" userId="9fa7ada1-2e50-4894-a21b-5e2c67db2526" providerId="ADAL" clId="{24E844E7-2C38-40F8-AEFF-F4C23C147C4F}" dt="2024-08-08T10:13:43.416" v="1" actId="729"/>
        <pc:sldMkLst>
          <pc:docMk/>
          <pc:sldMk cId="110117858" sldId="301"/>
        </pc:sldMkLst>
      </pc:sldChg>
      <pc:sldChg chg="mod modShow">
        <pc:chgData name="Dahl, Sara" userId="9fa7ada1-2e50-4894-a21b-5e2c67db2526" providerId="ADAL" clId="{24E844E7-2C38-40F8-AEFF-F4C23C147C4F}" dt="2024-08-08T10:13:43.416" v="1" actId="729"/>
        <pc:sldMkLst>
          <pc:docMk/>
          <pc:sldMk cId="1806590929" sldId="302"/>
        </pc:sldMkLst>
      </pc:sldChg>
      <pc:sldChg chg="mod modShow">
        <pc:chgData name="Dahl, Sara" userId="9fa7ada1-2e50-4894-a21b-5e2c67db2526" providerId="ADAL" clId="{24E844E7-2C38-40F8-AEFF-F4C23C147C4F}" dt="2024-08-08T10:16:53.165" v="25" actId="729"/>
        <pc:sldMkLst>
          <pc:docMk/>
          <pc:sldMk cId="2345180818" sldId="303"/>
        </pc:sldMkLst>
      </pc:sldChg>
      <pc:sldChg chg="mod modShow">
        <pc:chgData name="Dahl, Sara" userId="9fa7ada1-2e50-4894-a21b-5e2c67db2526" providerId="ADAL" clId="{24E844E7-2C38-40F8-AEFF-F4C23C147C4F}" dt="2024-08-08T10:13:43.416" v="1" actId="729"/>
        <pc:sldMkLst>
          <pc:docMk/>
          <pc:sldMk cId="1788189583" sldId="304"/>
        </pc:sldMkLst>
      </pc:sldChg>
      <pc:sldChg chg="mod modShow">
        <pc:chgData name="Dahl, Sara" userId="9fa7ada1-2e50-4894-a21b-5e2c67db2526" providerId="ADAL" clId="{24E844E7-2C38-40F8-AEFF-F4C23C147C4F}" dt="2024-08-08T10:14:06.058" v="4" actId="729"/>
        <pc:sldMkLst>
          <pc:docMk/>
          <pc:sldMk cId="3417385196" sldId="305"/>
        </pc:sldMkLst>
      </pc:sldChg>
      <pc:sldChg chg="mod modShow">
        <pc:chgData name="Dahl, Sara" userId="9fa7ada1-2e50-4894-a21b-5e2c67db2526" providerId="ADAL" clId="{24E844E7-2C38-40F8-AEFF-F4C23C147C4F}" dt="2024-08-08T10:15:22.630" v="11" actId="729"/>
        <pc:sldMkLst>
          <pc:docMk/>
          <pc:sldMk cId="508716019" sldId="306"/>
        </pc:sldMkLst>
      </pc:sldChg>
      <pc:sldChg chg="modSp mod modShow">
        <pc:chgData name="Dahl, Sara" userId="9fa7ada1-2e50-4894-a21b-5e2c67db2526" providerId="ADAL" clId="{24E844E7-2C38-40F8-AEFF-F4C23C147C4F}" dt="2024-08-08T10:23:49.397" v="67" actId="20577"/>
        <pc:sldMkLst>
          <pc:docMk/>
          <pc:sldMk cId="3194317157" sldId="310"/>
        </pc:sldMkLst>
        <pc:spChg chg="mod">
          <ac:chgData name="Dahl, Sara" userId="9fa7ada1-2e50-4894-a21b-5e2c67db2526" providerId="ADAL" clId="{24E844E7-2C38-40F8-AEFF-F4C23C147C4F}" dt="2024-08-08T10:23:49.397" v="67" actId="20577"/>
          <ac:spMkLst>
            <pc:docMk/>
            <pc:sldMk cId="3194317157" sldId="310"/>
            <ac:spMk id="2" creationId="{C9FA75F9-CF9B-C161-C5B5-C576232DB5C1}"/>
          </ac:spMkLst>
        </pc:spChg>
      </pc:sldChg>
      <pc:sldChg chg="mod modShow">
        <pc:chgData name="Dahl, Sara" userId="9fa7ada1-2e50-4894-a21b-5e2c67db2526" providerId="ADAL" clId="{24E844E7-2C38-40F8-AEFF-F4C23C147C4F}" dt="2024-08-08T10:14:42.094" v="8" actId="729"/>
        <pc:sldMkLst>
          <pc:docMk/>
          <pc:sldMk cId="3246545695" sldId="311"/>
        </pc:sldMkLst>
      </pc:sldChg>
      <pc:sldChg chg="mod modShow">
        <pc:chgData name="Dahl, Sara" userId="9fa7ada1-2e50-4894-a21b-5e2c67db2526" providerId="ADAL" clId="{24E844E7-2C38-40F8-AEFF-F4C23C147C4F}" dt="2024-08-08T10:16:23.171" v="20" actId="729"/>
        <pc:sldMkLst>
          <pc:docMk/>
          <pc:sldMk cId="3654029811" sldId="312"/>
        </pc:sldMkLst>
      </pc:sldChg>
      <pc:sldChg chg="mod modShow">
        <pc:chgData name="Dahl, Sara" userId="9fa7ada1-2e50-4894-a21b-5e2c67db2526" providerId="ADAL" clId="{24E844E7-2C38-40F8-AEFF-F4C23C147C4F}" dt="2024-08-08T10:16:40.070" v="23" actId="729"/>
        <pc:sldMkLst>
          <pc:docMk/>
          <pc:sldMk cId="519615586" sldId="313"/>
        </pc:sldMkLst>
      </pc:sldChg>
      <pc:sldChg chg="mod modShow">
        <pc:chgData name="Dahl, Sara" userId="9fa7ada1-2e50-4894-a21b-5e2c67db2526" providerId="ADAL" clId="{24E844E7-2C38-40F8-AEFF-F4C23C147C4F}" dt="2024-08-08T10:15:22.630" v="11" actId="729"/>
        <pc:sldMkLst>
          <pc:docMk/>
          <pc:sldMk cId="3086811084" sldId="314"/>
        </pc:sldMkLst>
      </pc:sldChg>
      <pc:sldChg chg="mod modShow">
        <pc:chgData name="Dahl, Sara" userId="9fa7ada1-2e50-4894-a21b-5e2c67db2526" providerId="ADAL" clId="{24E844E7-2C38-40F8-AEFF-F4C23C147C4F}" dt="2024-08-08T10:14:49.444" v="9" actId="729"/>
        <pc:sldMkLst>
          <pc:docMk/>
          <pc:sldMk cId="111193746" sldId="316"/>
        </pc:sldMkLst>
      </pc:sldChg>
      <pc:sldChg chg="mod modShow">
        <pc:chgData name="Dahl, Sara" userId="9fa7ada1-2e50-4894-a21b-5e2c67db2526" providerId="ADAL" clId="{24E844E7-2C38-40F8-AEFF-F4C23C147C4F}" dt="2024-08-08T10:14:49.444" v="9" actId="729"/>
        <pc:sldMkLst>
          <pc:docMk/>
          <pc:sldMk cId="2545223631" sldId="317"/>
        </pc:sldMkLst>
      </pc:sldChg>
      <pc:sldChg chg="del mod modShow">
        <pc:chgData name="Dahl, Sara" userId="9fa7ada1-2e50-4894-a21b-5e2c67db2526" providerId="ADAL" clId="{24E844E7-2C38-40F8-AEFF-F4C23C147C4F}" dt="2024-08-08T10:19:52.268" v="40" actId="47"/>
        <pc:sldMkLst>
          <pc:docMk/>
          <pc:sldMk cId="2050722194" sldId="318"/>
        </pc:sldMkLst>
      </pc:sldChg>
      <pc:sldChg chg="del mod modShow">
        <pc:chgData name="Dahl, Sara" userId="9fa7ada1-2e50-4894-a21b-5e2c67db2526" providerId="ADAL" clId="{24E844E7-2C38-40F8-AEFF-F4C23C147C4F}" dt="2024-08-08T10:24:08.492" v="68" actId="47"/>
        <pc:sldMkLst>
          <pc:docMk/>
          <pc:sldMk cId="675752561" sldId="319"/>
        </pc:sldMkLst>
      </pc:sldChg>
      <pc:sldChg chg="mod modShow">
        <pc:chgData name="Dahl, Sara" userId="9fa7ada1-2e50-4894-a21b-5e2c67db2526" providerId="ADAL" clId="{24E844E7-2C38-40F8-AEFF-F4C23C147C4F}" dt="2024-08-08T10:15:37.409" v="14" actId="729"/>
        <pc:sldMkLst>
          <pc:docMk/>
          <pc:sldMk cId="3165922535" sldId="321"/>
        </pc:sldMkLst>
      </pc:sldChg>
      <pc:sldChg chg="mod modShow">
        <pc:chgData name="Dahl, Sara" userId="9fa7ada1-2e50-4894-a21b-5e2c67db2526" providerId="ADAL" clId="{24E844E7-2C38-40F8-AEFF-F4C23C147C4F}" dt="2024-08-08T10:15:52.986" v="15" actId="729"/>
        <pc:sldMkLst>
          <pc:docMk/>
          <pc:sldMk cId="29499754" sldId="322"/>
        </pc:sldMkLst>
      </pc:sldChg>
      <pc:sldChg chg="mod modShow">
        <pc:chgData name="Dahl, Sara" userId="9fa7ada1-2e50-4894-a21b-5e2c67db2526" providerId="ADAL" clId="{24E844E7-2C38-40F8-AEFF-F4C23C147C4F}" dt="2024-08-08T10:15:55.959" v="16" actId="729"/>
        <pc:sldMkLst>
          <pc:docMk/>
          <pc:sldMk cId="471971279" sldId="324"/>
        </pc:sldMkLst>
      </pc:sldChg>
      <pc:sldChg chg="mod modShow">
        <pc:chgData name="Dahl, Sara" userId="9fa7ada1-2e50-4894-a21b-5e2c67db2526" providerId="ADAL" clId="{24E844E7-2C38-40F8-AEFF-F4C23C147C4F}" dt="2024-08-08T10:15:52.986" v="15" actId="729"/>
        <pc:sldMkLst>
          <pc:docMk/>
          <pc:sldMk cId="3306621177" sldId="325"/>
        </pc:sldMkLst>
      </pc:sldChg>
      <pc:sldChg chg="mod modShow">
        <pc:chgData name="Dahl, Sara" userId="9fa7ada1-2e50-4894-a21b-5e2c67db2526" providerId="ADAL" clId="{24E844E7-2C38-40F8-AEFF-F4C23C147C4F}" dt="2024-08-08T10:15:52.986" v="15" actId="729"/>
        <pc:sldMkLst>
          <pc:docMk/>
          <pc:sldMk cId="3154293484" sldId="326"/>
        </pc:sldMkLst>
      </pc:sldChg>
      <pc:sldChg chg="mod modShow">
        <pc:chgData name="Dahl, Sara" userId="9fa7ada1-2e50-4894-a21b-5e2c67db2526" providerId="ADAL" clId="{24E844E7-2C38-40F8-AEFF-F4C23C147C4F}" dt="2024-08-08T10:16:01.944" v="17" actId="729"/>
        <pc:sldMkLst>
          <pc:docMk/>
          <pc:sldMk cId="2910546935" sldId="327"/>
        </pc:sldMkLst>
      </pc:sldChg>
      <pc:sldChg chg="mod modShow">
        <pc:chgData name="Dahl, Sara" userId="9fa7ada1-2e50-4894-a21b-5e2c67db2526" providerId="ADAL" clId="{24E844E7-2C38-40F8-AEFF-F4C23C147C4F}" dt="2024-08-08T10:16:01.944" v="17" actId="729"/>
        <pc:sldMkLst>
          <pc:docMk/>
          <pc:sldMk cId="2600566955" sldId="328"/>
        </pc:sldMkLst>
      </pc:sldChg>
      <pc:sldChg chg="mod modShow">
        <pc:chgData name="Dahl, Sara" userId="9fa7ada1-2e50-4894-a21b-5e2c67db2526" providerId="ADAL" clId="{24E844E7-2C38-40F8-AEFF-F4C23C147C4F}" dt="2024-08-08T10:15:52.986" v="15" actId="729"/>
        <pc:sldMkLst>
          <pc:docMk/>
          <pc:sldMk cId="2037224379" sldId="329"/>
        </pc:sldMkLst>
      </pc:sldChg>
      <pc:sldChg chg="mod modShow">
        <pc:chgData name="Dahl, Sara" userId="9fa7ada1-2e50-4894-a21b-5e2c67db2526" providerId="ADAL" clId="{24E844E7-2C38-40F8-AEFF-F4C23C147C4F}" dt="2024-08-08T10:16:10.393" v="18" actId="729"/>
        <pc:sldMkLst>
          <pc:docMk/>
          <pc:sldMk cId="1848037015" sldId="330"/>
        </pc:sldMkLst>
      </pc:sldChg>
      <pc:sldChg chg="modSp mod modShow">
        <pc:chgData name="Dahl, Sara" userId="9fa7ada1-2e50-4894-a21b-5e2c67db2526" providerId="ADAL" clId="{24E844E7-2C38-40F8-AEFF-F4C23C147C4F}" dt="2024-08-08T10:22:08.777" v="49" actId="20577"/>
        <pc:sldMkLst>
          <pc:docMk/>
          <pc:sldMk cId="3433560177" sldId="331"/>
        </pc:sldMkLst>
        <pc:spChg chg="mod">
          <ac:chgData name="Dahl, Sara" userId="9fa7ada1-2e50-4894-a21b-5e2c67db2526" providerId="ADAL" clId="{24E844E7-2C38-40F8-AEFF-F4C23C147C4F}" dt="2024-08-08T10:22:08.777" v="49" actId="20577"/>
          <ac:spMkLst>
            <pc:docMk/>
            <pc:sldMk cId="3433560177" sldId="331"/>
            <ac:spMk id="2" creationId="{C9FA75F9-CF9B-C161-C5B5-C576232DB5C1}"/>
          </ac:spMkLst>
        </pc:spChg>
      </pc:sldChg>
      <pc:sldChg chg="mod modShow">
        <pc:chgData name="Dahl, Sara" userId="9fa7ada1-2e50-4894-a21b-5e2c67db2526" providerId="ADAL" clId="{24E844E7-2C38-40F8-AEFF-F4C23C147C4F}" dt="2024-08-08T10:16:10.393" v="18" actId="729"/>
        <pc:sldMkLst>
          <pc:docMk/>
          <pc:sldMk cId="2814301348" sldId="332"/>
        </pc:sldMkLst>
      </pc:sldChg>
      <pc:sldChg chg="mod modShow">
        <pc:chgData name="Dahl, Sara" userId="9fa7ada1-2e50-4894-a21b-5e2c67db2526" providerId="ADAL" clId="{24E844E7-2C38-40F8-AEFF-F4C23C147C4F}" dt="2024-08-08T10:16:10.393" v="18" actId="729"/>
        <pc:sldMkLst>
          <pc:docMk/>
          <pc:sldMk cId="2188194122" sldId="333"/>
        </pc:sldMkLst>
      </pc:sldChg>
      <pc:sldChg chg="del">
        <pc:chgData name="Dahl, Sara" userId="9fa7ada1-2e50-4894-a21b-5e2c67db2526" providerId="ADAL" clId="{24E844E7-2C38-40F8-AEFF-F4C23C147C4F}" dt="2024-08-08T10:25:23.089" v="79" actId="47"/>
        <pc:sldMkLst>
          <pc:docMk/>
          <pc:sldMk cId="3164699054" sldId="375"/>
        </pc:sldMkLst>
      </pc:sldChg>
      <pc:sldChg chg="del">
        <pc:chgData name="Dahl, Sara" userId="9fa7ada1-2e50-4894-a21b-5e2c67db2526" providerId="ADAL" clId="{24E844E7-2C38-40F8-AEFF-F4C23C147C4F}" dt="2024-08-08T10:25:10.491" v="76" actId="47"/>
        <pc:sldMkLst>
          <pc:docMk/>
          <pc:sldMk cId="2764910297" sldId="531"/>
        </pc:sldMkLst>
      </pc:sldChg>
      <pc:sldChg chg="del">
        <pc:chgData name="Dahl, Sara" userId="9fa7ada1-2e50-4894-a21b-5e2c67db2526" providerId="ADAL" clId="{24E844E7-2C38-40F8-AEFF-F4C23C147C4F}" dt="2024-08-08T10:25:15.165" v="77" actId="47"/>
        <pc:sldMkLst>
          <pc:docMk/>
          <pc:sldMk cId="1253710284" sldId="539"/>
        </pc:sldMkLst>
      </pc:sldChg>
      <pc:sldChg chg="del">
        <pc:chgData name="Dahl, Sara" userId="9fa7ada1-2e50-4894-a21b-5e2c67db2526" providerId="ADAL" clId="{24E844E7-2C38-40F8-AEFF-F4C23C147C4F}" dt="2024-08-08T10:25:24.580" v="80" actId="47"/>
        <pc:sldMkLst>
          <pc:docMk/>
          <pc:sldMk cId="2402600122" sldId="540"/>
        </pc:sldMkLst>
      </pc:sldChg>
      <pc:sldChg chg="del">
        <pc:chgData name="Dahl, Sara" userId="9fa7ada1-2e50-4894-a21b-5e2c67db2526" providerId="ADAL" clId="{24E844E7-2C38-40F8-AEFF-F4C23C147C4F}" dt="2024-08-08T10:25:25.500" v="81" actId="47"/>
        <pc:sldMkLst>
          <pc:docMk/>
          <pc:sldMk cId="2535762783" sldId="542"/>
        </pc:sldMkLst>
      </pc:sldChg>
      <pc:sldChg chg="del">
        <pc:chgData name="Dahl, Sara" userId="9fa7ada1-2e50-4894-a21b-5e2c67db2526" providerId="ADAL" clId="{24E844E7-2C38-40F8-AEFF-F4C23C147C4F}" dt="2024-08-08T10:25:26.682" v="82" actId="47"/>
        <pc:sldMkLst>
          <pc:docMk/>
          <pc:sldMk cId="2412904029" sldId="544"/>
        </pc:sldMkLst>
      </pc:sldChg>
      <pc:sldChg chg="del">
        <pc:chgData name="Dahl, Sara" userId="9fa7ada1-2e50-4894-a21b-5e2c67db2526" providerId="ADAL" clId="{24E844E7-2C38-40F8-AEFF-F4C23C147C4F}" dt="2024-08-08T10:25:28.214" v="83" actId="47"/>
        <pc:sldMkLst>
          <pc:docMk/>
          <pc:sldMk cId="2724970153" sldId="545"/>
        </pc:sldMkLst>
      </pc:sldChg>
      <pc:sldChg chg="mod modShow">
        <pc:chgData name="Dahl, Sara" userId="9fa7ada1-2e50-4894-a21b-5e2c67db2526" providerId="ADAL" clId="{24E844E7-2C38-40F8-AEFF-F4C23C147C4F}" dt="2024-08-08T10:14:02.044" v="3" actId="729"/>
        <pc:sldMkLst>
          <pc:docMk/>
          <pc:sldMk cId="2947588846" sldId="549"/>
        </pc:sldMkLst>
      </pc:sldChg>
      <pc:sldChg chg="mod modShow">
        <pc:chgData name="Dahl, Sara" userId="9fa7ada1-2e50-4894-a21b-5e2c67db2526" providerId="ADAL" clId="{24E844E7-2C38-40F8-AEFF-F4C23C147C4F}" dt="2024-08-08T10:14:02.044" v="3" actId="729"/>
        <pc:sldMkLst>
          <pc:docMk/>
          <pc:sldMk cId="1155804400" sldId="550"/>
        </pc:sldMkLst>
      </pc:sldChg>
      <pc:sldChg chg="del">
        <pc:chgData name="Dahl, Sara" userId="9fa7ada1-2e50-4894-a21b-5e2c67db2526" providerId="ADAL" clId="{24E844E7-2C38-40F8-AEFF-F4C23C147C4F}" dt="2024-08-08T10:25:09.021" v="75" actId="47"/>
        <pc:sldMkLst>
          <pc:docMk/>
          <pc:sldMk cId="720092713" sldId="552"/>
        </pc:sldMkLst>
      </pc:sldChg>
      <pc:sldChg chg="mod modShow">
        <pc:chgData name="Dahl, Sara" userId="9fa7ada1-2e50-4894-a21b-5e2c67db2526" providerId="ADAL" clId="{24E844E7-2C38-40F8-AEFF-F4C23C147C4F}" dt="2024-08-08T10:14:22.915" v="6" actId="729"/>
        <pc:sldMkLst>
          <pc:docMk/>
          <pc:sldMk cId="3057272491" sldId="553"/>
        </pc:sldMkLst>
      </pc:sldChg>
      <pc:sldChg chg="mod modShow">
        <pc:chgData name="Dahl, Sara" userId="9fa7ada1-2e50-4894-a21b-5e2c67db2526" providerId="ADAL" clId="{24E844E7-2C38-40F8-AEFF-F4C23C147C4F}" dt="2024-08-08T10:14:49.444" v="9" actId="729"/>
        <pc:sldMkLst>
          <pc:docMk/>
          <pc:sldMk cId="3833788098" sldId="554"/>
        </pc:sldMkLst>
      </pc:sldChg>
      <pc:sldChg chg="mod modShow">
        <pc:chgData name="Dahl, Sara" userId="9fa7ada1-2e50-4894-a21b-5e2c67db2526" providerId="ADAL" clId="{24E844E7-2C38-40F8-AEFF-F4C23C147C4F}" dt="2024-08-08T10:14:34.990" v="7" actId="729"/>
        <pc:sldMkLst>
          <pc:docMk/>
          <pc:sldMk cId="58580040" sldId="555"/>
        </pc:sldMkLst>
      </pc:sldChg>
      <pc:sldChg chg="mod modShow">
        <pc:chgData name="Dahl, Sara" userId="9fa7ada1-2e50-4894-a21b-5e2c67db2526" providerId="ADAL" clId="{24E844E7-2C38-40F8-AEFF-F4C23C147C4F}" dt="2024-08-08T10:15:22.630" v="11" actId="729"/>
        <pc:sldMkLst>
          <pc:docMk/>
          <pc:sldMk cId="804754310" sldId="556"/>
        </pc:sldMkLst>
      </pc:sldChg>
      <pc:sldChg chg="mod modShow">
        <pc:chgData name="Dahl, Sara" userId="9fa7ada1-2e50-4894-a21b-5e2c67db2526" providerId="ADAL" clId="{24E844E7-2C38-40F8-AEFF-F4C23C147C4F}" dt="2024-08-08T10:15:22.630" v="11" actId="729"/>
        <pc:sldMkLst>
          <pc:docMk/>
          <pc:sldMk cId="2726055562" sldId="557"/>
        </pc:sldMkLst>
      </pc:sldChg>
      <pc:sldChg chg="modSp mod">
        <pc:chgData name="Dahl, Sara" userId="9fa7ada1-2e50-4894-a21b-5e2c67db2526" providerId="ADAL" clId="{24E844E7-2C38-40F8-AEFF-F4C23C147C4F}" dt="2024-08-08T10:20:18.670" v="42" actId="790"/>
        <pc:sldMkLst>
          <pc:docMk/>
          <pc:sldMk cId="4153152839" sldId="559"/>
        </pc:sldMkLst>
        <pc:spChg chg="mod">
          <ac:chgData name="Dahl, Sara" userId="9fa7ada1-2e50-4894-a21b-5e2c67db2526" providerId="ADAL" clId="{24E844E7-2C38-40F8-AEFF-F4C23C147C4F}" dt="2024-08-08T10:20:07.855" v="41" actId="20577"/>
          <ac:spMkLst>
            <pc:docMk/>
            <pc:sldMk cId="4153152839" sldId="559"/>
            <ac:spMk id="2" creationId="{EF00149B-8011-9577-069C-6F7CB95E4787}"/>
          </ac:spMkLst>
        </pc:spChg>
        <pc:spChg chg="mod">
          <ac:chgData name="Dahl, Sara" userId="9fa7ada1-2e50-4894-a21b-5e2c67db2526" providerId="ADAL" clId="{24E844E7-2C38-40F8-AEFF-F4C23C147C4F}" dt="2024-08-08T10:20:18.670" v="42" actId="790"/>
          <ac:spMkLst>
            <pc:docMk/>
            <pc:sldMk cId="4153152839" sldId="559"/>
            <ac:spMk id="3" creationId="{CADE4E75-7D67-1AAF-4FB0-65A11EC36AD0}"/>
          </ac:spMkLst>
        </pc:spChg>
      </pc:sldChg>
      <pc:sldChg chg="del mod modShow">
        <pc:chgData name="Dahl, Sara" userId="9fa7ada1-2e50-4894-a21b-5e2c67db2526" providerId="ADAL" clId="{24E844E7-2C38-40F8-AEFF-F4C23C147C4F}" dt="2024-08-08T10:20:29.906" v="43" actId="47"/>
        <pc:sldMkLst>
          <pc:docMk/>
          <pc:sldMk cId="903996737" sldId="561"/>
        </pc:sldMkLst>
      </pc:sldChg>
      <pc:sldChg chg="modSp del mod modShow">
        <pc:chgData name="Dahl, Sara" userId="9fa7ada1-2e50-4894-a21b-5e2c67db2526" providerId="ADAL" clId="{24E844E7-2C38-40F8-AEFF-F4C23C147C4F}" dt="2024-08-08T10:21:08.204" v="46" actId="47"/>
        <pc:sldMkLst>
          <pc:docMk/>
          <pc:sldMk cId="506498565" sldId="562"/>
        </pc:sldMkLst>
        <pc:spChg chg="mod">
          <ac:chgData name="Dahl, Sara" userId="9fa7ada1-2e50-4894-a21b-5e2c67db2526" providerId="ADAL" clId="{24E844E7-2C38-40F8-AEFF-F4C23C147C4F}" dt="2024-08-08T10:20:50.445" v="45" actId="790"/>
          <ac:spMkLst>
            <pc:docMk/>
            <pc:sldMk cId="506498565" sldId="562"/>
            <ac:spMk id="3" creationId="{CADE4E75-7D67-1AAF-4FB0-65A11EC36AD0}"/>
          </ac:spMkLst>
        </pc:spChg>
      </pc:sldChg>
      <pc:sldChg chg="del mod modShow">
        <pc:chgData name="Dahl, Sara" userId="9fa7ada1-2e50-4894-a21b-5e2c67db2526" providerId="ADAL" clId="{24E844E7-2C38-40F8-AEFF-F4C23C147C4F}" dt="2024-08-08T10:21:15.083" v="47" actId="47"/>
        <pc:sldMkLst>
          <pc:docMk/>
          <pc:sldMk cId="4283884841" sldId="563"/>
        </pc:sldMkLst>
      </pc:sldChg>
      <pc:sldChg chg="mod modShow">
        <pc:chgData name="Dahl, Sara" userId="9fa7ada1-2e50-4894-a21b-5e2c67db2526" providerId="ADAL" clId="{24E844E7-2C38-40F8-AEFF-F4C23C147C4F}" dt="2024-08-08T10:16:46.433" v="24" actId="729"/>
        <pc:sldMkLst>
          <pc:docMk/>
          <pc:sldMk cId="2851261043" sldId="565"/>
        </pc:sldMkLst>
      </pc:sldChg>
      <pc:sldChg chg="mod modShow">
        <pc:chgData name="Dahl, Sara" userId="9fa7ada1-2e50-4894-a21b-5e2c67db2526" providerId="ADAL" clId="{24E844E7-2C38-40F8-AEFF-F4C23C147C4F}" dt="2024-08-08T10:16:46.433" v="24" actId="729"/>
        <pc:sldMkLst>
          <pc:docMk/>
          <pc:sldMk cId="1383632419" sldId="566"/>
        </pc:sldMkLst>
      </pc:sldChg>
      <pc:sldChg chg="mod modShow">
        <pc:chgData name="Dahl, Sara" userId="9fa7ada1-2e50-4894-a21b-5e2c67db2526" providerId="ADAL" clId="{24E844E7-2C38-40F8-AEFF-F4C23C147C4F}" dt="2024-08-08T10:16:46.433" v="24" actId="729"/>
        <pc:sldMkLst>
          <pc:docMk/>
          <pc:sldMk cId="1199302893" sldId="567"/>
        </pc:sldMkLst>
      </pc:sldChg>
      <pc:sldChg chg="mod modShow">
        <pc:chgData name="Dahl, Sara" userId="9fa7ada1-2e50-4894-a21b-5e2c67db2526" providerId="ADAL" clId="{24E844E7-2C38-40F8-AEFF-F4C23C147C4F}" dt="2024-08-08T10:16:46.433" v="24" actId="729"/>
        <pc:sldMkLst>
          <pc:docMk/>
          <pc:sldMk cId="3005566266" sldId="568"/>
        </pc:sldMkLst>
      </pc:sldChg>
      <pc:sldChg chg="mod modShow">
        <pc:chgData name="Dahl, Sara" userId="9fa7ada1-2e50-4894-a21b-5e2c67db2526" providerId="ADAL" clId="{24E844E7-2C38-40F8-AEFF-F4C23C147C4F}" dt="2024-08-08T10:16:53.165" v="25" actId="729"/>
        <pc:sldMkLst>
          <pc:docMk/>
          <pc:sldMk cId="457640817" sldId="569"/>
        </pc:sldMkLst>
      </pc:sldChg>
      <pc:sldChg chg="mod modShow">
        <pc:chgData name="Dahl, Sara" userId="9fa7ada1-2e50-4894-a21b-5e2c67db2526" providerId="ADAL" clId="{24E844E7-2C38-40F8-AEFF-F4C23C147C4F}" dt="2024-08-08T10:16:55.566" v="26" actId="729"/>
        <pc:sldMkLst>
          <pc:docMk/>
          <pc:sldMk cId="319590651" sldId="570"/>
        </pc:sldMkLst>
      </pc:sldChg>
      <pc:sldChg chg="modSp mod modShow">
        <pc:chgData name="Dahl, Sara" userId="9fa7ada1-2e50-4894-a21b-5e2c67db2526" providerId="ADAL" clId="{24E844E7-2C38-40F8-AEFF-F4C23C147C4F}" dt="2024-08-08T10:23:16.233" v="58" actId="729"/>
        <pc:sldMkLst>
          <pc:docMk/>
          <pc:sldMk cId="3543659054" sldId="571"/>
        </pc:sldMkLst>
        <pc:spChg chg="mod">
          <ac:chgData name="Dahl, Sara" userId="9fa7ada1-2e50-4894-a21b-5e2c67db2526" providerId="ADAL" clId="{24E844E7-2C38-40F8-AEFF-F4C23C147C4F}" dt="2024-08-08T10:23:12.341" v="57" actId="790"/>
          <ac:spMkLst>
            <pc:docMk/>
            <pc:sldMk cId="3543659054" sldId="571"/>
            <ac:spMk id="2" creationId="{A0768AA3-D5CB-97EF-13DA-F033F081A9AC}"/>
          </ac:spMkLst>
        </pc:spChg>
        <pc:spChg chg="mod">
          <ac:chgData name="Dahl, Sara" userId="9fa7ada1-2e50-4894-a21b-5e2c67db2526" providerId="ADAL" clId="{24E844E7-2C38-40F8-AEFF-F4C23C147C4F}" dt="2024-08-08T10:23:07.526" v="56" actId="790"/>
          <ac:spMkLst>
            <pc:docMk/>
            <pc:sldMk cId="3543659054" sldId="571"/>
            <ac:spMk id="3" creationId="{C1F9556A-8C4D-F284-5ECB-5BF7DEFEA16F}"/>
          </ac:spMkLst>
        </pc:spChg>
      </pc:sldChg>
      <pc:sldChg chg="modSp mod modShow">
        <pc:chgData name="Dahl, Sara" userId="9fa7ada1-2e50-4894-a21b-5e2c67db2526" providerId="ADAL" clId="{24E844E7-2C38-40F8-AEFF-F4C23C147C4F}" dt="2024-08-08T10:22:32.900" v="52" actId="790"/>
        <pc:sldMkLst>
          <pc:docMk/>
          <pc:sldMk cId="384393763" sldId="572"/>
        </pc:sldMkLst>
        <pc:spChg chg="mod">
          <ac:chgData name="Dahl, Sara" userId="9fa7ada1-2e50-4894-a21b-5e2c67db2526" providerId="ADAL" clId="{24E844E7-2C38-40F8-AEFF-F4C23C147C4F}" dt="2024-08-08T10:22:32.900" v="52" actId="790"/>
          <ac:spMkLst>
            <pc:docMk/>
            <pc:sldMk cId="384393763" sldId="572"/>
            <ac:spMk id="3" creationId="{1FEABB7D-1A30-34A2-8FE9-737A82925AE6}"/>
          </ac:spMkLst>
        </pc:spChg>
        <pc:spChg chg="mod">
          <ac:chgData name="Dahl, Sara" userId="9fa7ada1-2e50-4894-a21b-5e2c67db2526" providerId="ADAL" clId="{24E844E7-2C38-40F8-AEFF-F4C23C147C4F}" dt="2024-08-08T10:22:25.221" v="51" actId="790"/>
          <ac:spMkLst>
            <pc:docMk/>
            <pc:sldMk cId="384393763" sldId="572"/>
            <ac:spMk id="4" creationId="{2A923123-31E7-BB56-35A0-4756B5A0EAF1}"/>
          </ac:spMkLst>
        </pc:spChg>
      </pc:sldChg>
      <pc:sldChg chg="del">
        <pc:chgData name="Dahl, Sara" userId="9fa7ada1-2e50-4894-a21b-5e2c67db2526" providerId="ADAL" clId="{24E844E7-2C38-40F8-AEFF-F4C23C147C4F}" dt="2024-08-08T10:22:58.653" v="54" actId="47"/>
        <pc:sldMkLst>
          <pc:docMk/>
          <pc:sldMk cId="201270147" sldId="573"/>
        </pc:sldMkLst>
      </pc:sldChg>
      <pc:sldChg chg="del">
        <pc:chgData name="Dahl, Sara" userId="9fa7ada1-2e50-4894-a21b-5e2c67db2526" providerId="ADAL" clId="{24E844E7-2C38-40F8-AEFF-F4C23C147C4F}" dt="2024-08-08T10:23:00.194" v="55" actId="47"/>
        <pc:sldMkLst>
          <pc:docMk/>
          <pc:sldMk cId="2013310264" sldId="574"/>
        </pc:sldMkLst>
      </pc:sldChg>
      <pc:sldChg chg="del">
        <pc:chgData name="Dahl, Sara" userId="9fa7ada1-2e50-4894-a21b-5e2c67db2526" providerId="ADAL" clId="{24E844E7-2C38-40F8-AEFF-F4C23C147C4F}" dt="2024-08-08T10:23:21.957" v="59" actId="47"/>
        <pc:sldMkLst>
          <pc:docMk/>
          <pc:sldMk cId="1505538241" sldId="575"/>
        </pc:sldMkLst>
      </pc:sldChg>
      <pc:sldChg chg="del mod modShow">
        <pc:chgData name="Dahl, Sara" userId="9fa7ada1-2e50-4894-a21b-5e2c67db2526" providerId="ADAL" clId="{24E844E7-2C38-40F8-AEFF-F4C23C147C4F}" dt="2024-08-08T10:23:24.868" v="61" actId="47"/>
        <pc:sldMkLst>
          <pc:docMk/>
          <pc:sldMk cId="2089505398" sldId="576"/>
        </pc:sldMkLst>
      </pc:sldChg>
      <pc:sldChg chg="del mod modShow">
        <pc:chgData name="Dahl, Sara" userId="9fa7ada1-2e50-4894-a21b-5e2c67db2526" providerId="ADAL" clId="{24E844E7-2C38-40F8-AEFF-F4C23C147C4F}" dt="2024-08-08T10:23:27.176" v="63" actId="47"/>
        <pc:sldMkLst>
          <pc:docMk/>
          <pc:sldMk cId="3407145161" sldId="577"/>
        </pc:sldMkLst>
      </pc:sldChg>
      <pc:sldChg chg="modSp mod">
        <pc:chgData name="Dahl, Sara" userId="9fa7ada1-2e50-4894-a21b-5e2c67db2526" providerId="ADAL" clId="{24E844E7-2C38-40F8-AEFF-F4C23C147C4F}" dt="2024-08-08T10:24:24.441" v="70" actId="790"/>
        <pc:sldMkLst>
          <pc:docMk/>
          <pc:sldMk cId="1904029801" sldId="578"/>
        </pc:sldMkLst>
        <pc:spChg chg="mod">
          <ac:chgData name="Dahl, Sara" userId="9fa7ada1-2e50-4894-a21b-5e2c67db2526" providerId="ADAL" clId="{24E844E7-2C38-40F8-AEFF-F4C23C147C4F}" dt="2024-08-08T10:24:20.306" v="69" actId="790"/>
          <ac:spMkLst>
            <pc:docMk/>
            <pc:sldMk cId="1904029801" sldId="578"/>
            <ac:spMk id="4" creationId="{9985F7F2-ECF5-EB4F-0505-2A52191F58B2}"/>
          </ac:spMkLst>
        </pc:spChg>
        <pc:spChg chg="mod">
          <ac:chgData name="Dahl, Sara" userId="9fa7ada1-2e50-4894-a21b-5e2c67db2526" providerId="ADAL" clId="{24E844E7-2C38-40F8-AEFF-F4C23C147C4F}" dt="2024-08-08T10:24:24.441" v="70" actId="790"/>
          <ac:spMkLst>
            <pc:docMk/>
            <pc:sldMk cId="1904029801" sldId="578"/>
            <ac:spMk id="5" creationId="{E71B4371-0DD8-8F6D-667F-30E3747E734A}"/>
          </ac:spMkLst>
        </pc:spChg>
      </pc:sldChg>
      <pc:sldChg chg="modSp mod">
        <pc:chgData name="Dahl, Sara" userId="9fa7ada1-2e50-4894-a21b-5e2c67db2526" providerId="ADAL" clId="{24E844E7-2C38-40F8-AEFF-F4C23C147C4F}" dt="2024-08-08T10:24:31.640" v="71" actId="790"/>
        <pc:sldMkLst>
          <pc:docMk/>
          <pc:sldMk cId="3942409642" sldId="579"/>
        </pc:sldMkLst>
        <pc:spChg chg="mod">
          <ac:chgData name="Dahl, Sara" userId="9fa7ada1-2e50-4894-a21b-5e2c67db2526" providerId="ADAL" clId="{24E844E7-2C38-40F8-AEFF-F4C23C147C4F}" dt="2024-08-08T10:24:31.640" v="71" actId="790"/>
          <ac:spMkLst>
            <pc:docMk/>
            <pc:sldMk cId="3942409642" sldId="579"/>
            <ac:spMk id="4" creationId="{9985F7F2-ECF5-EB4F-0505-2A52191F58B2}"/>
          </ac:spMkLst>
        </pc:spChg>
      </pc:sldChg>
      <pc:sldChg chg="modSp mod modShow">
        <pc:chgData name="Dahl, Sara" userId="9fa7ada1-2e50-4894-a21b-5e2c67db2526" providerId="ADAL" clId="{24E844E7-2C38-40F8-AEFF-F4C23C147C4F}" dt="2024-08-08T10:24:44.751" v="72" actId="790"/>
        <pc:sldMkLst>
          <pc:docMk/>
          <pc:sldMk cId="3211455953" sldId="581"/>
        </pc:sldMkLst>
        <pc:spChg chg="mod">
          <ac:chgData name="Dahl, Sara" userId="9fa7ada1-2e50-4894-a21b-5e2c67db2526" providerId="ADAL" clId="{24E844E7-2C38-40F8-AEFF-F4C23C147C4F}" dt="2024-08-08T10:24:44.751" v="72" actId="790"/>
          <ac:spMkLst>
            <pc:docMk/>
            <pc:sldMk cId="3211455953" sldId="581"/>
            <ac:spMk id="4" creationId="{9985F7F2-ECF5-EB4F-0505-2A52191F58B2}"/>
          </ac:spMkLst>
        </pc:spChg>
      </pc:sldChg>
      <pc:sldChg chg="modSp mod">
        <pc:chgData name="Dahl, Sara" userId="9fa7ada1-2e50-4894-a21b-5e2c67db2526" providerId="ADAL" clId="{24E844E7-2C38-40F8-AEFF-F4C23C147C4F}" dt="2024-08-08T10:24:51.957" v="73" actId="790"/>
        <pc:sldMkLst>
          <pc:docMk/>
          <pc:sldMk cId="622573774" sldId="582"/>
        </pc:sldMkLst>
        <pc:spChg chg="mod">
          <ac:chgData name="Dahl, Sara" userId="9fa7ada1-2e50-4894-a21b-5e2c67db2526" providerId="ADAL" clId="{24E844E7-2C38-40F8-AEFF-F4C23C147C4F}" dt="2024-08-08T10:24:51.957" v="73" actId="790"/>
          <ac:spMkLst>
            <pc:docMk/>
            <pc:sldMk cId="622573774" sldId="582"/>
            <ac:spMk id="4" creationId="{9985F7F2-ECF5-EB4F-0505-2A52191F58B2}"/>
          </ac:spMkLst>
        </pc:spChg>
      </pc:sldChg>
      <pc:sldChg chg="modSp mod modShow">
        <pc:chgData name="Dahl, Sara" userId="9fa7ada1-2e50-4894-a21b-5e2c67db2526" providerId="ADAL" clId="{24E844E7-2C38-40F8-AEFF-F4C23C147C4F}" dt="2024-08-08T10:25:00.436" v="74" actId="790"/>
        <pc:sldMkLst>
          <pc:docMk/>
          <pc:sldMk cId="2086784013" sldId="583"/>
        </pc:sldMkLst>
        <pc:spChg chg="mod">
          <ac:chgData name="Dahl, Sara" userId="9fa7ada1-2e50-4894-a21b-5e2c67db2526" providerId="ADAL" clId="{24E844E7-2C38-40F8-AEFF-F4C23C147C4F}" dt="2024-08-08T10:25:00.436" v="74" actId="790"/>
          <ac:spMkLst>
            <pc:docMk/>
            <pc:sldMk cId="2086784013" sldId="583"/>
            <ac:spMk id="4" creationId="{9985F7F2-ECF5-EB4F-0505-2A52191F58B2}"/>
          </ac:spMkLst>
        </pc:spChg>
      </pc:sldChg>
      <pc:sldChg chg="del mod modShow">
        <pc:chgData name="Dahl, Sara" userId="9fa7ada1-2e50-4894-a21b-5e2c67db2526" providerId="ADAL" clId="{24E844E7-2C38-40F8-AEFF-F4C23C147C4F}" dt="2024-08-08T10:22:13.170" v="50" actId="47"/>
        <pc:sldMkLst>
          <pc:docMk/>
          <pc:sldMk cId="1881064091" sldId="585"/>
        </pc:sldMkLst>
      </pc:sldChg>
      <pc:sldChg chg="del mod modShow">
        <pc:chgData name="Dahl, Sara" userId="9fa7ada1-2e50-4894-a21b-5e2c67db2526" providerId="ADAL" clId="{24E844E7-2C38-40F8-AEFF-F4C23C147C4F}" dt="2024-08-08T10:18:12.256" v="32" actId="47"/>
        <pc:sldMkLst>
          <pc:docMk/>
          <pc:sldMk cId="1057392167" sldId="586"/>
        </pc:sldMkLst>
      </pc:sldChg>
      <pc:sldChg chg="del mod modShow">
        <pc:chgData name="Dahl, Sara" userId="9fa7ada1-2e50-4894-a21b-5e2c67db2526" providerId="ADAL" clId="{24E844E7-2C38-40F8-AEFF-F4C23C147C4F}" dt="2024-08-08T10:18:33.381" v="36" actId="47"/>
        <pc:sldMkLst>
          <pc:docMk/>
          <pc:sldMk cId="1720867040" sldId="588"/>
        </pc:sldMkLst>
      </pc:sldChg>
      <pc:sldChg chg="del mod modShow">
        <pc:chgData name="Dahl, Sara" userId="9fa7ada1-2e50-4894-a21b-5e2c67db2526" providerId="ADAL" clId="{24E844E7-2C38-40F8-AEFF-F4C23C147C4F}" dt="2024-08-08T10:18:28.679" v="35" actId="47"/>
        <pc:sldMkLst>
          <pc:docMk/>
          <pc:sldMk cId="1670695869" sldId="591"/>
        </pc:sldMkLst>
      </pc:sldChg>
      <pc:sldChg chg="mod modShow">
        <pc:chgData name="Dahl, Sara" userId="9fa7ada1-2e50-4894-a21b-5e2c67db2526" providerId="ADAL" clId="{24E844E7-2C38-40F8-AEFF-F4C23C147C4F}" dt="2024-08-08T10:15:09.966" v="10" actId="729"/>
        <pc:sldMkLst>
          <pc:docMk/>
          <pc:sldMk cId="2894080667" sldId="592"/>
        </pc:sldMkLst>
      </pc:sldChg>
      <pc:sldChg chg="del mod modShow">
        <pc:chgData name="Dahl, Sara" userId="9fa7ada1-2e50-4894-a21b-5e2c67db2526" providerId="ADAL" clId="{24E844E7-2C38-40F8-AEFF-F4C23C147C4F}" dt="2024-08-08T10:18:13.720" v="33" actId="47"/>
        <pc:sldMkLst>
          <pc:docMk/>
          <pc:sldMk cId="1998426297" sldId="594"/>
        </pc:sldMkLst>
      </pc:sldChg>
      <pc:sldChg chg="del mod modShow">
        <pc:chgData name="Dahl, Sara" userId="9fa7ada1-2e50-4894-a21b-5e2c67db2526" providerId="ADAL" clId="{24E844E7-2C38-40F8-AEFF-F4C23C147C4F}" dt="2024-08-08T10:17:57.124" v="30" actId="47"/>
        <pc:sldMkLst>
          <pc:docMk/>
          <pc:sldMk cId="1306281485" sldId="595"/>
        </pc:sldMkLst>
      </pc:sldChg>
      <pc:sldChg chg="mod modShow">
        <pc:chgData name="Dahl, Sara" userId="9fa7ada1-2e50-4894-a21b-5e2c67db2526" providerId="ADAL" clId="{24E844E7-2C38-40F8-AEFF-F4C23C147C4F}" dt="2024-08-08T10:14:02.044" v="3" actId="729"/>
        <pc:sldMkLst>
          <pc:docMk/>
          <pc:sldMk cId="1825080950" sldId="597"/>
        </pc:sldMkLst>
      </pc:sldChg>
      <pc:sldChg chg="modSp add mod">
        <pc:chgData name="Dahl, Sara" userId="9fa7ada1-2e50-4894-a21b-5e2c67db2526" providerId="ADAL" clId="{24E844E7-2C38-40F8-AEFF-F4C23C147C4F}" dt="2024-08-08T10:26:34.572" v="92" actId="790"/>
        <pc:sldMkLst>
          <pc:docMk/>
          <pc:sldMk cId="3860726913" sldId="598"/>
        </pc:sldMkLst>
        <pc:spChg chg="mod">
          <ac:chgData name="Dahl, Sara" userId="9fa7ada1-2e50-4894-a21b-5e2c67db2526" providerId="ADAL" clId="{24E844E7-2C38-40F8-AEFF-F4C23C147C4F}" dt="2024-08-08T10:26:29.285" v="91" actId="790"/>
          <ac:spMkLst>
            <pc:docMk/>
            <pc:sldMk cId="3860726913" sldId="598"/>
            <ac:spMk id="8" creationId="{D2F705B3-2310-407F-BCC1-163A532854B6}"/>
          </ac:spMkLst>
        </pc:spChg>
        <pc:spChg chg="mod">
          <ac:chgData name="Dahl, Sara" userId="9fa7ada1-2e50-4894-a21b-5e2c67db2526" providerId="ADAL" clId="{24E844E7-2C38-40F8-AEFF-F4C23C147C4F}" dt="2024-08-08T10:26:34.572" v="92" actId="790"/>
          <ac:spMkLst>
            <pc:docMk/>
            <pc:sldMk cId="3860726913" sldId="598"/>
            <ac:spMk id="9" creationId="{11064DEF-5CFB-FF86-555B-5DB699CFC7F2}"/>
          </ac:spMkLst>
        </pc:spChg>
      </pc:sldChg>
      <pc:sldChg chg="add del">
        <pc:chgData name="Dahl, Sara" userId="9fa7ada1-2e50-4894-a21b-5e2c67db2526" providerId="ADAL" clId="{24E844E7-2C38-40F8-AEFF-F4C23C147C4F}" dt="2024-08-08T10:26:16.901" v="90" actId="47"/>
        <pc:sldMkLst>
          <pc:docMk/>
          <pc:sldMk cId="548112780" sldId="599"/>
        </pc:sldMkLst>
      </pc:sldChg>
      <pc:sldMasterChg chg="del delSldLayout">
        <pc:chgData name="Dahl, Sara" userId="9fa7ada1-2e50-4894-a21b-5e2c67db2526" providerId="ADAL" clId="{24E844E7-2C38-40F8-AEFF-F4C23C147C4F}" dt="2024-08-08T10:25:18.533" v="78" actId="47"/>
        <pc:sldMasterMkLst>
          <pc:docMk/>
          <pc:sldMasterMk cId="3124167327" sldId="2147483716"/>
        </pc:sldMasterMkLst>
        <pc:sldLayoutChg chg="del">
          <pc:chgData name="Dahl, Sara" userId="9fa7ada1-2e50-4894-a21b-5e2c67db2526" providerId="ADAL" clId="{24E844E7-2C38-40F8-AEFF-F4C23C147C4F}" dt="2024-08-08T10:25:18.533" v="78" actId="47"/>
          <pc:sldLayoutMkLst>
            <pc:docMk/>
            <pc:sldMasterMk cId="3124167327" sldId="2147483716"/>
            <pc:sldLayoutMk cId="3716079630" sldId="2147483717"/>
          </pc:sldLayoutMkLst>
        </pc:sldLayoutChg>
        <pc:sldLayoutChg chg="del">
          <pc:chgData name="Dahl, Sara" userId="9fa7ada1-2e50-4894-a21b-5e2c67db2526" providerId="ADAL" clId="{24E844E7-2C38-40F8-AEFF-F4C23C147C4F}" dt="2024-08-08T10:25:18.533" v="78" actId="47"/>
          <pc:sldLayoutMkLst>
            <pc:docMk/>
            <pc:sldMasterMk cId="3124167327" sldId="2147483716"/>
            <pc:sldLayoutMk cId="1216826144" sldId="2147483718"/>
          </pc:sldLayoutMkLst>
        </pc:sldLayoutChg>
        <pc:sldLayoutChg chg="del">
          <pc:chgData name="Dahl, Sara" userId="9fa7ada1-2e50-4894-a21b-5e2c67db2526" providerId="ADAL" clId="{24E844E7-2C38-40F8-AEFF-F4C23C147C4F}" dt="2024-08-08T10:25:18.533" v="78" actId="47"/>
          <pc:sldLayoutMkLst>
            <pc:docMk/>
            <pc:sldMasterMk cId="3124167327" sldId="2147483716"/>
            <pc:sldLayoutMk cId="695077675" sldId="2147483719"/>
          </pc:sldLayoutMkLst>
        </pc:sldLayoutChg>
        <pc:sldLayoutChg chg="del">
          <pc:chgData name="Dahl, Sara" userId="9fa7ada1-2e50-4894-a21b-5e2c67db2526" providerId="ADAL" clId="{24E844E7-2C38-40F8-AEFF-F4C23C147C4F}" dt="2024-08-08T10:25:18.533" v="78" actId="47"/>
          <pc:sldLayoutMkLst>
            <pc:docMk/>
            <pc:sldMasterMk cId="3124167327" sldId="2147483716"/>
            <pc:sldLayoutMk cId="2806942211" sldId="2147483720"/>
          </pc:sldLayoutMkLst>
        </pc:sldLayoutChg>
        <pc:sldLayoutChg chg="del">
          <pc:chgData name="Dahl, Sara" userId="9fa7ada1-2e50-4894-a21b-5e2c67db2526" providerId="ADAL" clId="{24E844E7-2C38-40F8-AEFF-F4C23C147C4F}" dt="2024-08-08T10:25:18.533" v="78" actId="47"/>
          <pc:sldLayoutMkLst>
            <pc:docMk/>
            <pc:sldMasterMk cId="3124167327" sldId="2147483716"/>
            <pc:sldLayoutMk cId="110487573" sldId="2147483721"/>
          </pc:sldLayoutMkLst>
        </pc:sldLayoutChg>
        <pc:sldLayoutChg chg="del">
          <pc:chgData name="Dahl, Sara" userId="9fa7ada1-2e50-4894-a21b-5e2c67db2526" providerId="ADAL" clId="{24E844E7-2C38-40F8-AEFF-F4C23C147C4F}" dt="2024-08-08T10:25:18.533" v="78" actId="47"/>
          <pc:sldLayoutMkLst>
            <pc:docMk/>
            <pc:sldMasterMk cId="3124167327" sldId="2147483716"/>
            <pc:sldLayoutMk cId="3842064249" sldId="2147483722"/>
          </pc:sldLayoutMkLst>
        </pc:sldLayoutChg>
        <pc:sldLayoutChg chg="del">
          <pc:chgData name="Dahl, Sara" userId="9fa7ada1-2e50-4894-a21b-5e2c67db2526" providerId="ADAL" clId="{24E844E7-2C38-40F8-AEFF-F4C23C147C4F}" dt="2024-08-08T10:25:18.533" v="78" actId="47"/>
          <pc:sldLayoutMkLst>
            <pc:docMk/>
            <pc:sldMasterMk cId="3124167327" sldId="2147483716"/>
            <pc:sldLayoutMk cId="3374692548" sldId="2147483723"/>
          </pc:sldLayoutMkLst>
        </pc:sldLayoutChg>
        <pc:sldLayoutChg chg="del">
          <pc:chgData name="Dahl, Sara" userId="9fa7ada1-2e50-4894-a21b-5e2c67db2526" providerId="ADAL" clId="{24E844E7-2C38-40F8-AEFF-F4C23C147C4F}" dt="2024-08-08T10:25:18.533" v="78" actId="47"/>
          <pc:sldLayoutMkLst>
            <pc:docMk/>
            <pc:sldMasterMk cId="3124167327" sldId="2147483716"/>
            <pc:sldLayoutMk cId="3351445630" sldId="2147483724"/>
          </pc:sldLayoutMkLst>
        </pc:sldLayoutChg>
        <pc:sldLayoutChg chg="del">
          <pc:chgData name="Dahl, Sara" userId="9fa7ada1-2e50-4894-a21b-5e2c67db2526" providerId="ADAL" clId="{24E844E7-2C38-40F8-AEFF-F4C23C147C4F}" dt="2024-08-08T10:25:18.533" v="78" actId="47"/>
          <pc:sldLayoutMkLst>
            <pc:docMk/>
            <pc:sldMasterMk cId="3124167327" sldId="2147483716"/>
            <pc:sldLayoutMk cId="2948840728" sldId="2147483725"/>
          </pc:sldLayoutMkLst>
        </pc:sldLayoutChg>
        <pc:sldLayoutChg chg="del">
          <pc:chgData name="Dahl, Sara" userId="9fa7ada1-2e50-4894-a21b-5e2c67db2526" providerId="ADAL" clId="{24E844E7-2C38-40F8-AEFF-F4C23C147C4F}" dt="2024-08-08T10:25:18.533" v="78" actId="47"/>
          <pc:sldLayoutMkLst>
            <pc:docMk/>
            <pc:sldMasterMk cId="3124167327" sldId="2147483716"/>
            <pc:sldLayoutMk cId="1227744215" sldId="2147483726"/>
          </pc:sldLayoutMkLst>
        </pc:sldLayoutChg>
        <pc:sldLayoutChg chg="del">
          <pc:chgData name="Dahl, Sara" userId="9fa7ada1-2e50-4894-a21b-5e2c67db2526" providerId="ADAL" clId="{24E844E7-2C38-40F8-AEFF-F4C23C147C4F}" dt="2024-08-08T10:25:18.533" v="78" actId="47"/>
          <pc:sldLayoutMkLst>
            <pc:docMk/>
            <pc:sldMasterMk cId="3124167327" sldId="2147483716"/>
            <pc:sldLayoutMk cId="2738809733" sldId="2147483727"/>
          </pc:sldLayoutMkLst>
        </pc:sldLayoutChg>
        <pc:sldLayoutChg chg="del">
          <pc:chgData name="Dahl, Sara" userId="9fa7ada1-2e50-4894-a21b-5e2c67db2526" providerId="ADAL" clId="{24E844E7-2C38-40F8-AEFF-F4C23C147C4F}" dt="2024-08-08T10:25:18.533" v="78" actId="47"/>
          <pc:sldLayoutMkLst>
            <pc:docMk/>
            <pc:sldMasterMk cId="3124167327" sldId="2147483716"/>
            <pc:sldLayoutMk cId="3709035629" sldId="2147483728"/>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899884-1396-4A29-A5FE-F6188E5A4DAC}" type="doc">
      <dgm:prSet loTypeId="urn:microsoft.com/office/officeart/2005/8/layout/chart3" loCatId="cycle" qsTypeId="urn:microsoft.com/office/officeart/2005/8/quickstyle/simple1" qsCatId="simple" csTypeId="urn:microsoft.com/office/officeart/2005/8/colors/colorful1" csCatId="colorful" phldr="1"/>
      <dgm:spPr/>
    </dgm:pt>
    <dgm:pt modelId="{746A87CB-3BFF-49CD-841F-A180682156C4}">
      <dgm:prSet phldrT="[Text]" custT="1"/>
      <dgm:spPr>
        <a:xfrm>
          <a:off x="1357520" y="374331"/>
          <a:ext cx="3923157" cy="3923157"/>
        </a:xfrm>
        <a:prstGeom prst="pie">
          <a:avLst>
            <a:gd name="adj1" fmla="val 16200000"/>
            <a:gd name="adj2" fmla="val 20520000"/>
          </a:avLst>
        </a:prstGeom>
        <a:solidFill>
          <a:srgbClr val="C0504D">
            <a:hueOff val="0"/>
            <a:satOff val="0"/>
            <a:lumOff val="0"/>
            <a:alphaOff val="0"/>
          </a:srgbClr>
        </a:solidFill>
        <a:ln w="25400" cap="flat" cmpd="sng" algn="ctr">
          <a:solidFill>
            <a:sysClr val="window" lastClr="FFFFFF">
              <a:hueOff val="0"/>
              <a:satOff val="0"/>
              <a:lumOff val="0"/>
              <a:alphaOff val="0"/>
            </a:sysClr>
          </a:solidFill>
          <a:prstDash val="solid"/>
          <a:miter lim="800000"/>
        </a:ln>
        <a:effectLst/>
      </dgm:spPr>
      <dgm:t>
        <a:bodyPr/>
        <a:lstStyle/>
        <a:p>
          <a:pPr>
            <a:buNone/>
          </a:pPr>
          <a:endParaRPr lang="sv-SE" sz="1100" b="1">
            <a:solidFill>
              <a:sysClr val="window" lastClr="FFFFFF"/>
            </a:solidFill>
            <a:latin typeface="Lato" panose="020F0502020204030203" pitchFamily="34" charset="0"/>
            <a:ea typeface="+mn-ea"/>
            <a:cs typeface="+mn-cs"/>
          </a:endParaRPr>
        </a:p>
      </dgm:t>
    </dgm:pt>
    <dgm:pt modelId="{0C2BFBB5-D23A-4896-A371-681D6A1399FB}" type="sibTrans" cxnId="{E9427129-AB43-44A7-921B-4145549C5A44}">
      <dgm:prSet/>
      <dgm:spPr/>
      <dgm:t>
        <a:bodyPr/>
        <a:lstStyle/>
        <a:p>
          <a:endParaRPr lang="sv-SE"/>
        </a:p>
      </dgm:t>
    </dgm:pt>
    <dgm:pt modelId="{E9BE02B8-1D10-49B7-9850-100612D40CE4}" type="parTrans" cxnId="{E9427129-AB43-44A7-921B-4145549C5A44}">
      <dgm:prSet/>
      <dgm:spPr/>
      <dgm:t>
        <a:bodyPr/>
        <a:lstStyle/>
        <a:p>
          <a:endParaRPr lang="sv-SE"/>
        </a:p>
      </dgm:t>
    </dgm:pt>
    <dgm:pt modelId="{E3BCAE9C-DF3D-4EAF-B1F8-7E44D38A4A4B}">
      <dgm:prSet phldrT="[Text]" custT="1"/>
      <dgm:spPr>
        <a:xfrm>
          <a:off x="1331764" y="305418"/>
          <a:ext cx="3959289" cy="4185930"/>
        </a:xfrm>
        <a:prstGeom prst="pie">
          <a:avLst>
            <a:gd name="adj1" fmla="val 20520000"/>
            <a:gd name="adj2" fmla="val 3240000"/>
          </a:avLst>
        </a:prstGeom>
        <a:solidFill>
          <a:srgbClr val="9BBB59">
            <a:hueOff val="0"/>
            <a:satOff val="0"/>
            <a:lumOff val="0"/>
            <a:alphaOff val="0"/>
          </a:srgbClr>
        </a:solidFill>
        <a:ln w="25400" cap="flat" cmpd="sng" algn="ctr">
          <a:solidFill>
            <a:sysClr val="window" lastClr="FFFFFF">
              <a:hueOff val="0"/>
              <a:satOff val="0"/>
              <a:lumOff val="0"/>
              <a:alphaOff val="0"/>
            </a:sysClr>
          </a:solidFill>
          <a:prstDash val="solid"/>
          <a:miter lim="800000"/>
        </a:ln>
        <a:effectLst/>
      </dgm:spPr>
      <dgm:t>
        <a:bodyPr/>
        <a:lstStyle/>
        <a:p>
          <a:pPr>
            <a:buNone/>
          </a:pPr>
          <a:endParaRPr lang="sv-SE" sz="1100" b="1">
            <a:solidFill>
              <a:sysClr val="window" lastClr="FFFFFF"/>
            </a:solidFill>
            <a:latin typeface="Lato" panose="020F0502020204030203" pitchFamily="34" charset="0"/>
            <a:ea typeface="+mn-ea"/>
            <a:cs typeface="+mn-cs"/>
          </a:endParaRPr>
        </a:p>
      </dgm:t>
    </dgm:pt>
    <dgm:pt modelId="{3121772B-25A2-428E-A04F-6CD56C506133}" type="sibTrans" cxnId="{A80769C8-9D1D-4891-843C-4527848DE4D4}">
      <dgm:prSet/>
      <dgm:spPr/>
      <dgm:t>
        <a:bodyPr/>
        <a:lstStyle/>
        <a:p>
          <a:endParaRPr lang="sv-SE"/>
        </a:p>
      </dgm:t>
    </dgm:pt>
    <dgm:pt modelId="{9F4F4F7D-676A-4891-B220-7C4F18742639}" type="parTrans" cxnId="{A80769C8-9D1D-4891-843C-4527848DE4D4}">
      <dgm:prSet/>
      <dgm:spPr/>
      <dgm:t>
        <a:bodyPr/>
        <a:lstStyle/>
        <a:p>
          <a:endParaRPr lang="sv-SE"/>
        </a:p>
      </dgm:t>
    </dgm:pt>
    <dgm:pt modelId="{06440DDF-F4C1-41F9-AF2F-E9F6FE12416B}">
      <dgm:prSet phldrT="[Text]" custT="1"/>
      <dgm:spPr>
        <a:xfrm>
          <a:off x="1199593" y="452576"/>
          <a:ext cx="4052189" cy="3923157"/>
        </a:xfrm>
        <a:prstGeom prst="pie">
          <a:avLst>
            <a:gd name="adj1" fmla="val 7560000"/>
            <a:gd name="adj2" fmla="val 11880000"/>
          </a:avLst>
        </a:prstGeom>
        <a:solidFill>
          <a:srgbClr val="4BACC6">
            <a:hueOff val="0"/>
            <a:satOff val="0"/>
            <a:lumOff val="0"/>
            <a:alphaOff val="0"/>
          </a:srgbClr>
        </a:solidFill>
        <a:ln w="25400" cap="flat" cmpd="sng" algn="ctr">
          <a:solidFill>
            <a:sysClr val="window" lastClr="FFFFFF">
              <a:hueOff val="0"/>
              <a:satOff val="0"/>
              <a:lumOff val="0"/>
              <a:alphaOff val="0"/>
            </a:sysClr>
          </a:solidFill>
          <a:prstDash val="solid"/>
          <a:miter lim="800000"/>
        </a:ln>
        <a:effectLst/>
      </dgm:spPr>
      <dgm:t>
        <a:bodyPr/>
        <a:lstStyle/>
        <a:p>
          <a:pPr>
            <a:buNone/>
          </a:pPr>
          <a:endParaRPr lang="sv-SE" sz="1100" b="1">
            <a:solidFill>
              <a:sysClr val="window" lastClr="FFFFFF"/>
            </a:solidFill>
            <a:latin typeface="Lato" panose="020F0502020204030203" pitchFamily="34" charset="0"/>
            <a:ea typeface="+mn-ea"/>
            <a:cs typeface="+mn-cs"/>
          </a:endParaRPr>
        </a:p>
      </dgm:t>
    </dgm:pt>
    <dgm:pt modelId="{B3B66E21-AB72-4A47-9F37-631670410A90}" type="sibTrans" cxnId="{86A15A89-541C-43B7-9061-FD5973252D0D}">
      <dgm:prSet/>
      <dgm:spPr/>
      <dgm:t>
        <a:bodyPr/>
        <a:lstStyle/>
        <a:p>
          <a:endParaRPr lang="sv-SE"/>
        </a:p>
      </dgm:t>
    </dgm:pt>
    <dgm:pt modelId="{257A8A4A-A310-4833-8910-C4677469D476}" type="parTrans" cxnId="{86A15A89-541C-43B7-9061-FD5973252D0D}">
      <dgm:prSet/>
      <dgm:spPr/>
      <dgm:t>
        <a:bodyPr/>
        <a:lstStyle/>
        <a:p>
          <a:endParaRPr lang="sv-SE"/>
        </a:p>
      </dgm:t>
    </dgm:pt>
    <dgm:pt modelId="{9A4EA918-CAF1-418B-B748-E03372E678AE}">
      <dgm:prSet phldrT="[Text]" custT="1"/>
      <dgm:spPr>
        <a:xfrm>
          <a:off x="1207381" y="366757"/>
          <a:ext cx="4140342" cy="4017351"/>
        </a:xfrm>
        <a:prstGeom prst="pie">
          <a:avLst>
            <a:gd name="adj1" fmla="val 11880000"/>
            <a:gd name="adj2" fmla="val 16200000"/>
          </a:avLst>
        </a:prstGeom>
        <a:solidFill>
          <a:srgbClr val="F79646">
            <a:hueOff val="0"/>
            <a:satOff val="0"/>
            <a:lumOff val="0"/>
            <a:alphaOff val="0"/>
          </a:srgbClr>
        </a:solidFill>
        <a:ln w="25400" cap="flat" cmpd="sng" algn="ctr">
          <a:solidFill>
            <a:sysClr val="window" lastClr="FFFFFF">
              <a:hueOff val="0"/>
              <a:satOff val="0"/>
              <a:lumOff val="0"/>
              <a:alphaOff val="0"/>
            </a:sysClr>
          </a:solidFill>
          <a:prstDash val="solid"/>
          <a:miter lim="800000"/>
        </a:ln>
        <a:effectLst/>
      </dgm:spPr>
      <dgm:t>
        <a:bodyPr/>
        <a:lstStyle/>
        <a:p>
          <a:pPr>
            <a:buNone/>
          </a:pPr>
          <a:endParaRPr lang="sv-SE" sz="1100" b="1">
            <a:solidFill>
              <a:sysClr val="window" lastClr="FFFFFF"/>
            </a:solidFill>
            <a:latin typeface="Lato" panose="020F0502020204030203" pitchFamily="34" charset="0"/>
            <a:ea typeface="+mn-ea"/>
            <a:cs typeface="+mn-cs"/>
          </a:endParaRPr>
        </a:p>
      </dgm:t>
    </dgm:pt>
    <dgm:pt modelId="{CAF4A3CB-4E41-48BC-A6A5-C0FA844F1629}" type="sibTrans" cxnId="{7048B4B6-FBAD-4DF7-8174-8046ECE85A51}">
      <dgm:prSet/>
      <dgm:spPr/>
      <dgm:t>
        <a:bodyPr/>
        <a:lstStyle/>
        <a:p>
          <a:endParaRPr lang="sv-SE"/>
        </a:p>
      </dgm:t>
    </dgm:pt>
    <dgm:pt modelId="{FCB79DE1-5D3C-4D54-A607-B66ED02242DC}" type="parTrans" cxnId="{7048B4B6-FBAD-4DF7-8174-8046ECE85A51}">
      <dgm:prSet/>
      <dgm:spPr/>
      <dgm:t>
        <a:bodyPr/>
        <a:lstStyle/>
        <a:p>
          <a:endParaRPr lang="sv-SE"/>
        </a:p>
      </dgm:t>
    </dgm:pt>
    <dgm:pt modelId="{C2A01E5C-EC0E-4003-B8C2-02EEA3E8EB90}">
      <dgm:prSet phldrT="[Text]" custT="1"/>
      <dgm:spPr>
        <a:xfrm>
          <a:off x="1150769" y="443945"/>
          <a:ext cx="4281419" cy="3980827"/>
        </a:xfrm>
        <a:prstGeom prst="pie">
          <a:avLst>
            <a:gd name="adj1" fmla="val 3240000"/>
            <a:gd name="adj2" fmla="val 7560000"/>
          </a:avLst>
        </a:prstGeom>
        <a:solidFill>
          <a:srgbClr val="8064A2">
            <a:hueOff val="0"/>
            <a:satOff val="0"/>
            <a:lumOff val="0"/>
            <a:alphaOff val="0"/>
          </a:srgbClr>
        </a:solidFill>
        <a:ln w="25400" cap="flat" cmpd="sng" algn="ctr">
          <a:solidFill>
            <a:sysClr val="window" lastClr="FFFFFF">
              <a:hueOff val="0"/>
              <a:satOff val="0"/>
              <a:lumOff val="0"/>
              <a:alphaOff val="0"/>
            </a:sysClr>
          </a:solidFill>
          <a:prstDash val="solid"/>
          <a:miter lim="800000"/>
        </a:ln>
        <a:effectLst/>
      </dgm:spPr>
      <dgm:t>
        <a:bodyPr/>
        <a:lstStyle/>
        <a:p>
          <a:pPr>
            <a:buNone/>
          </a:pPr>
          <a:endParaRPr lang="sv-SE" sz="1100" b="1">
            <a:solidFill>
              <a:sysClr val="window" lastClr="FFFFFF"/>
            </a:solidFill>
            <a:latin typeface="Lato" panose="020F0502020204030203" pitchFamily="34" charset="0"/>
            <a:ea typeface="+mn-ea"/>
            <a:cs typeface="+mn-cs"/>
          </a:endParaRPr>
        </a:p>
      </dgm:t>
    </dgm:pt>
    <dgm:pt modelId="{222741D3-A7AF-4B83-AB68-78BA4575FDF4}" type="sibTrans" cxnId="{75E29F92-6494-4996-BEF8-E83F1880002A}">
      <dgm:prSet/>
      <dgm:spPr/>
      <dgm:t>
        <a:bodyPr/>
        <a:lstStyle/>
        <a:p>
          <a:endParaRPr lang="sv-SE"/>
        </a:p>
      </dgm:t>
    </dgm:pt>
    <dgm:pt modelId="{F3DD01E7-3125-40B7-8912-5F51606D0FC0}" type="parTrans" cxnId="{75E29F92-6494-4996-BEF8-E83F1880002A}">
      <dgm:prSet/>
      <dgm:spPr/>
      <dgm:t>
        <a:bodyPr/>
        <a:lstStyle/>
        <a:p>
          <a:endParaRPr lang="sv-SE"/>
        </a:p>
      </dgm:t>
    </dgm:pt>
    <dgm:pt modelId="{A78708C7-AD54-479D-A0F7-BF2EAAD4099B}" type="pres">
      <dgm:prSet presAssocID="{01899884-1396-4A29-A5FE-F6188E5A4DAC}" presName="compositeShape" presStyleCnt="0">
        <dgm:presLayoutVars>
          <dgm:chMax val="7"/>
          <dgm:dir/>
          <dgm:resizeHandles val="exact"/>
        </dgm:presLayoutVars>
      </dgm:prSet>
      <dgm:spPr/>
    </dgm:pt>
    <dgm:pt modelId="{016EBEE3-8DBF-4E5E-B4C1-D5B81222B9BB}" type="pres">
      <dgm:prSet presAssocID="{01899884-1396-4A29-A5FE-F6188E5A4DAC}" presName="wedge1" presStyleLbl="node1" presStyleIdx="0" presStyleCnt="5" custLinFactNeighborX="-2441" custLinFactNeighborY="4103"/>
      <dgm:spPr/>
    </dgm:pt>
    <dgm:pt modelId="{87E47715-9964-4923-B596-D670B222AC4C}" type="pres">
      <dgm:prSet presAssocID="{01899884-1396-4A29-A5FE-F6188E5A4DAC}" presName="wedge1Tx" presStyleLbl="node1" presStyleIdx="0" presStyleCnt="5">
        <dgm:presLayoutVars>
          <dgm:chMax val="0"/>
          <dgm:chPref val="0"/>
          <dgm:bulletEnabled val="1"/>
        </dgm:presLayoutVars>
      </dgm:prSet>
      <dgm:spPr/>
    </dgm:pt>
    <dgm:pt modelId="{AA6036A2-ACCB-40D0-B6B9-80DDDDCC7B63}" type="pres">
      <dgm:prSet presAssocID="{01899884-1396-4A29-A5FE-F6188E5A4DAC}" presName="wedge2" presStyleLbl="node1" presStyleIdx="1" presStyleCnt="5" custScaleX="100921" custScaleY="106698" custLinFactNeighborX="863" custLinFactNeighborY="874"/>
      <dgm:spPr/>
    </dgm:pt>
    <dgm:pt modelId="{673A4698-13E1-4B9B-A9D0-9E74808B021E}" type="pres">
      <dgm:prSet presAssocID="{01899884-1396-4A29-A5FE-F6188E5A4DAC}" presName="wedge2Tx" presStyleLbl="node1" presStyleIdx="1" presStyleCnt="5">
        <dgm:presLayoutVars>
          <dgm:chMax val="0"/>
          <dgm:chPref val="0"/>
          <dgm:bulletEnabled val="1"/>
        </dgm:presLayoutVars>
      </dgm:prSet>
      <dgm:spPr/>
    </dgm:pt>
    <dgm:pt modelId="{C9211445-E8EC-417F-8D79-0F7DCCB02263}" type="pres">
      <dgm:prSet presAssocID="{01899884-1396-4A29-A5FE-F6188E5A4DAC}" presName="wedge3" presStyleLbl="node1" presStyleIdx="2" presStyleCnt="5" custScaleX="109132" custScaleY="101470" custLinFactNeighborX="355" custLinFactNeighborY="1791"/>
      <dgm:spPr/>
    </dgm:pt>
    <dgm:pt modelId="{79271AAA-5296-4326-9A8A-4B98C3BAA95B}" type="pres">
      <dgm:prSet presAssocID="{01899884-1396-4A29-A5FE-F6188E5A4DAC}" presName="wedge3Tx" presStyleLbl="node1" presStyleIdx="2" presStyleCnt="5">
        <dgm:presLayoutVars>
          <dgm:chMax val="0"/>
          <dgm:chPref val="0"/>
          <dgm:bulletEnabled val="1"/>
        </dgm:presLayoutVars>
      </dgm:prSet>
      <dgm:spPr/>
    </dgm:pt>
    <dgm:pt modelId="{9A734C7C-7CE2-492B-AA9C-64366CD6031B}" type="pres">
      <dgm:prSet presAssocID="{01899884-1396-4A29-A5FE-F6188E5A4DAC}" presName="wedge4" presStyleLbl="node1" presStyleIdx="3" presStyleCnt="5" custScaleX="103289" custLinFactNeighborX="-1322" custLinFactNeighborY="1276"/>
      <dgm:spPr/>
    </dgm:pt>
    <dgm:pt modelId="{8CD27AD6-71C3-401C-AED5-B5992E74DCD5}" type="pres">
      <dgm:prSet presAssocID="{01899884-1396-4A29-A5FE-F6188E5A4DAC}" presName="wedge4Tx" presStyleLbl="node1" presStyleIdx="3" presStyleCnt="5">
        <dgm:presLayoutVars>
          <dgm:chMax val="0"/>
          <dgm:chPref val="0"/>
          <dgm:bulletEnabled val="1"/>
        </dgm:presLayoutVars>
      </dgm:prSet>
      <dgm:spPr/>
    </dgm:pt>
    <dgm:pt modelId="{F1477C7B-47AB-452B-A5B2-A0E765C28AF1}" type="pres">
      <dgm:prSet presAssocID="{01899884-1396-4A29-A5FE-F6188E5A4DAC}" presName="wedge5" presStyleLbl="node1" presStyleIdx="4" presStyleCnt="5" custScaleX="105536" custScaleY="102401" custLinFactNeighborY="289"/>
      <dgm:spPr/>
    </dgm:pt>
    <dgm:pt modelId="{0EFFEA2C-1DA2-4D3C-BB7A-AE406A15B19C}" type="pres">
      <dgm:prSet presAssocID="{01899884-1396-4A29-A5FE-F6188E5A4DAC}" presName="wedge5Tx" presStyleLbl="node1" presStyleIdx="4" presStyleCnt="5">
        <dgm:presLayoutVars>
          <dgm:chMax val="0"/>
          <dgm:chPref val="0"/>
          <dgm:bulletEnabled val="1"/>
        </dgm:presLayoutVars>
      </dgm:prSet>
      <dgm:spPr/>
    </dgm:pt>
  </dgm:ptLst>
  <dgm:cxnLst>
    <dgm:cxn modelId="{78E9C923-5247-4A14-B135-488CD655EBEB}" type="presOf" srcId="{9A4EA918-CAF1-418B-B748-E03372E678AE}" destId="{0EFFEA2C-1DA2-4D3C-BB7A-AE406A15B19C}" srcOrd="1" destOrd="0" presId="urn:microsoft.com/office/officeart/2005/8/layout/chart3"/>
    <dgm:cxn modelId="{E9427129-AB43-44A7-921B-4145549C5A44}" srcId="{01899884-1396-4A29-A5FE-F6188E5A4DAC}" destId="{746A87CB-3BFF-49CD-841F-A180682156C4}" srcOrd="0" destOrd="0" parTransId="{E9BE02B8-1D10-49B7-9850-100612D40CE4}" sibTransId="{0C2BFBB5-D23A-4896-A371-681D6A1399FB}"/>
    <dgm:cxn modelId="{028DB429-9BA9-4705-9AF3-7F6D55B942A5}" type="presOf" srcId="{E3BCAE9C-DF3D-4EAF-B1F8-7E44D38A4A4B}" destId="{AA6036A2-ACCB-40D0-B6B9-80DDDDCC7B63}" srcOrd="0" destOrd="0" presId="urn:microsoft.com/office/officeart/2005/8/layout/chart3"/>
    <dgm:cxn modelId="{C4A0FC5B-559D-489C-9EC9-747143BCFFDF}" type="presOf" srcId="{C2A01E5C-EC0E-4003-B8C2-02EEA3E8EB90}" destId="{79271AAA-5296-4326-9A8A-4B98C3BAA95B}" srcOrd="1" destOrd="0" presId="urn:microsoft.com/office/officeart/2005/8/layout/chart3"/>
    <dgm:cxn modelId="{AB0DCB4D-E3D0-4049-9A9C-E2D569C58172}" type="presOf" srcId="{9A4EA918-CAF1-418B-B748-E03372E678AE}" destId="{F1477C7B-47AB-452B-A5B2-A0E765C28AF1}" srcOrd="0" destOrd="0" presId="urn:microsoft.com/office/officeart/2005/8/layout/chart3"/>
    <dgm:cxn modelId="{3418B458-BE34-4D38-8E3D-36F2C85D0189}" type="presOf" srcId="{01899884-1396-4A29-A5FE-F6188E5A4DAC}" destId="{A78708C7-AD54-479D-A0F7-BF2EAAD4099B}" srcOrd="0" destOrd="0" presId="urn:microsoft.com/office/officeart/2005/8/layout/chart3"/>
    <dgm:cxn modelId="{4993EB84-63B5-4B3D-8A53-9EFD15A73274}" type="presOf" srcId="{06440DDF-F4C1-41F9-AF2F-E9F6FE12416B}" destId="{8CD27AD6-71C3-401C-AED5-B5992E74DCD5}" srcOrd="1" destOrd="0" presId="urn:microsoft.com/office/officeart/2005/8/layout/chart3"/>
    <dgm:cxn modelId="{86A15A89-541C-43B7-9061-FD5973252D0D}" srcId="{01899884-1396-4A29-A5FE-F6188E5A4DAC}" destId="{06440DDF-F4C1-41F9-AF2F-E9F6FE12416B}" srcOrd="3" destOrd="0" parTransId="{257A8A4A-A310-4833-8910-C4677469D476}" sibTransId="{B3B66E21-AB72-4A47-9F37-631670410A90}"/>
    <dgm:cxn modelId="{75E29F92-6494-4996-BEF8-E83F1880002A}" srcId="{01899884-1396-4A29-A5FE-F6188E5A4DAC}" destId="{C2A01E5C-EC0E-4003-B8C2-02EEA3E8EB90}" srcOrd="2" destOrd="0" parTransId="{F3DD01E7-3125-40B7-8912-5F51606D0FC0}" sibTransId="{222741D3-A7AF-4B83-AB68-78BA4575FDF4}"/>
    <dgm:cxn modelId="{546229A2-2DBB-4693-AB71-CA032236897A}" type="presOf" srcId="{06440DDF-F4C1-41F9-AF2F-E9F6FE12416B}" destId="{9A734C7C-7CE2-492B-AA9C-64366CD6031B}" srcOrd="0" destOrd="0" presId="urn:microsoft.com/office/officeart/2005/8/layout/chart3"/>
    <dgm:cxn modelId="{7048B4B6-FBAD-4DF7-8174-8046ECE85A51}" srcId="{01899884-1396-4A29-A5FE-F6188E5A4DAC}" destId="{9A4EA918-CAF1-418B-B748-E03372E678AE}" srcOrd="4" destOrd="0" parTransId="{FCB79DE1-5D3C-4D54-A607-B66ED02242DC}" sibTransId="{CAF4A3CB-4E41-48BC-A6A5-C0FA844F1629}"/>
    <dgm:cxn modelId="{839193B7-A4AA-47ED-A8E0-F41B7B14078B}" type="presOf" srcId="{746A87CB-3BFF-49CD-841F-A180682156C4}" destId="{87E47715-9964-4923-B596-D670B222AC4C}" srcOrd="1" destOrd="0" presId="urn:microsoft.com/office/officeart/2005/8/layout/chart3"/>
    <dgm:cxn modelId="{A80769C8-9D1D-4891-843C-4527848DE4D4}" srcId="{01899884-1396-4A29-A5FE-F6188E5A4DAC}" destId="{E3BCAE9C-DF3D-4EAF-B1F8-7E44D38A4A4B}" srcOrd="1" destOrd="0" parTransId="{9F4F4F7D-676A-4891-B220-7C4F18742639}" sibTransId="{3121772B-25A2-428E-A04F-6CD56C506133}"/>
    <dgm:cxn modelId="{932AF9D4-601B-49B5-AB77-A0F19C70E9E0}" type="presOf" srcId="{C2A01E5C-EC0E-4003-B8C2-02EEA3E8EB90}" destId="{C9211445-E8EC-417F-8D79-0F7DCCB02263}" srcOrd="0" destOrd="0" presId="urn:microsoft.com/office/officeart/2005/8/layout/chart3"/>
    <dgm:cxn modelId="{9CB8F2DE-7107-40DB-99F6-6E5CB288AF50}" type="presOf" srcId="{E3BCAE9C-DF3D-4EAF-B1F8-7E44D38A4A4B}" destId="{673A4698-13E1-4B9B-A9D0-9E74808B021E}" srcOrd="1" destOrd="0" presId="urn:microsoft.com/office/officeart/2005/8/layout/chart3"/>
    <dgm:cxn modelId="{E9E58BE9-6B93-48D9-8409-7AC985663BB5}" type="presOf" srcId="{746A87CB-3BFF-49CD-841F-A180682156C4}" destId="{016EBEE3-8DBF-4E5E-B4C1-D5B81222B9BB}" srcOrd="0" destOrd="0" presId="urn:microsoft.com/office/officeart/2005/8/layout/chart3"/>
    <dgm:cxn modelId="{292EDF83-BE80-4084-853F-3B51E175E7B6}" type="presParOf" srcId="{A78708C7-AD54-479D-A0F7-BF2EAAD4099B}" destId="{016EBEE3-8DBF-4E5E-B4C1-D5B81222B9BB}" srcOrd="0" destOrd="0" presId="urn:microsoft.com/office/officeart/2005/8/layout/chart3"/>
    <dgm:cxn modelId="{C3FB61F4-CCFA-40F0-8320-5BAD749D206B}" type="presParOf" srcId="{A78708C7-AD54-479D-A0F7-BF2EAAD4099B}" destId="{87E47715-9964-4923-B596-D670B222AC4C}" srcOrd="1" destOrd="0" presId="urn:microsoft.com/office/officeart/2005/8/layout/chart3"/>
    <dgm:cxn modelId="{131FBCA6-2D1F-461E-8CF4-608EDF986E1A}" type="presParOf" srcId="{A78708C7-AD54-479D-A0F7-BF2EAAD4099B}" destId="{AA6036A2-ACCB-40D0-B6B9-80DDDDCC7B63}" srcOrd="2" destOrd="0" presId="urn:microsoft.com/office/officeart/2005/8/layout/chart3"/>
    <dgm:cxn modelId="{3C2677DD-6C52-4B6F-95D2-2CF859630A08}" type="presParOf" srcId="{A78708C7-AD54-479D-A0F7-BF2EAAD4099B}" destId="{673A4698-13E1-4B9B-A9D0-9E74808B021E}" srcOrd="3" destOrd="0" presId="urn:microsoft.com/office/officeart/2005/8/layout/chart3"/>
    <dgm:cxn modelId="{CD4A005C-DA77-420C-B9CA-C898074627CE}" type="presParOf" srcId="{A78708C7-AD54-479D-A0F7-BF2EAAD4099B}" destId="{C9211445-E8EC-417F-8D79-0F7DCCB02263}" srcOrd="4" destOrd="0" presId="urn:microsoft.com/office/officeart/2005/8/layout/chart3"/>
    <dgm:cxn modelId="{63DEC108-A5CA-46EE-9546-60C06DFB1191}" type="presParOf" srcId="{A78708C7-AD54-479D-A0F7-BF2EAAD4099B}" destId="{79271AAA-5296-4326-9A8A-4B98C3BAA95B}" srcOrd="5" destOrd="0" presId="urn:microsoft.com/office/officeart/2005/8/layout/chart3"/>
    <dgm:cxn modelId="{0BDFFDC0-8134-435C-8227-01002416AA71}" type="presParOf" srcId="{A78708C7-AD54-479D-A0F7-BF2EAAD4099B}" destId="{9A734C7C-7CE2-492B-AA9C-64366CD6031B}" srcOrd="6" destOrd="0" presId="urn:microsoft.com/office/officeart/2005/8/layout/chart3"/>
    <dgm:cxn modelId="{64A163FD-9173-46D9-AFF6-60183BCCCF45}" type="presParOf" srcId="{A78708C7-AD54-479D-A0F7-BF2EAAD4099B}" destId="{8CD27AD6-71C3-401C-AED5-B5992E74DCD5}" srcOrd="7" destOrd="0" presId="urn:microsoft.com/office/officeart/2005/8/layout/chart3"/>
    <dgm:cxn modelId="{73733799-DA68-4575-91BB-81FD2C868FEA}" type="presParOf" srcId="{A78708C7-AD54-479D-A0F7-BF2EAAD4099B}" destId="{F1477C7B-47AB-452B-A5B2-A0E765C28AF1}" srcOrd="8" destOrd="0" presId="urn:microsoft.com/office/officeart/2005/8/layout/chart3"/>
    <dgm:cxn modelId="{BBE88BEE-807E-4E2D-B671-CD7E1750D7F9}" type="presParOf" srcId="{A78708C7-AD54-479D-A0F7-BF2EAAD4099B}" destId="{0EFFEA2C-1DA2-4D3C-BB7A-AE406A15B19C}" srcOrd="9"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899884-1396-4A29-A5FE-F6188E5A4DAC}" type="doc">
      <dgm:prSet loTypeId="urn:microsoft.com/office/officeart/2005/8/layout/chart3" loCatId="cycle" qsTypeId="urn:microsoft.com/office/officeart/2005/8/quickstyle/simple1" qsCatId="simple" csTypeId="urn:microsoft.com/office/officeart/2005/8/colors/colorful4" csCatId="colorful" phldr="1"/>
      <dgm:spPr/>
    </dgm:pt>
    <dgm:pt modelId="{746A87CB-3BFF-49CD-841F-A180682156C4}">
      <dgm:prSet phldrT="[Text]" custT="1"/>
      <dgm:spPr/>
      <dgm:t>
        <a:bodyPr/>
        <a:lstStyle/>
        <a:p>
          <a:r>
            <a:rPr lang="en-GB" sz="1200" b="1" noProof="0" dirty="0">
              <a:latin typeface="Lato" panose="020F0502020204030203" pitchFamily="34" charset="0"/>
            </a:rPr>
            <a:t>1. Programme development &amp; Technical expertise</a:t>
          </a:r>
        </a:p>
      </dgm:t>
    </dgm:pt>
    <dgm:pt modelId="{E9BE02B8-1D10-49B7-9850-100612D40CE4}" type="parTrans" cxnId="{E9427129-AB43-44A7-921B-4145549C5A44}">
      <dgm:prSet/>
      <dgm:spPr/>
      <dgm:t>
        <a:bodyPr/>
        <a:lstStyle/>
        <a:p>
          <a:endParaRPr lang="sv-SE"/>
        </a:p>
      </dgm:t>
    </dgm:pt>
    <dgm:pt modelId="{0C2BFBB5-D23A-4896-A371-681D6A1399FB}" type="sibTrans" cxnId="{E9427129-AB43-44A7-921B-4145549C5A44}">
      <dgm:prSet/>
      <dgm:spPr/>
      <dgm:t>
        <a:bodyPr/>
        <a:lstStyle/>
        <a:p>
          <a:endParaRPr lang="sv-SE"/>
        </a:p>
      </dgm:t>
    </dgm:pt>
    <dgm:pt modelId="{E3BCAE9C-DF3D-4EAF-B1F8-7E44D38A4A4B}">
      <dgm:prSet phldrT="[Text]" custT="1"/>
      <dgm:spPr/>
      <dgm:t>
        <a:bodyPr/>
        <a:lstStyle/>
        <a:p>
          <a:r>
            <a:rPr lang="en-GB" sz="1200" b="1" noProof="0" dirty="0">
              <a:latin typeface="Lato" panose="020F0502020204030203" pitchFamily="34" charset="0"/>
            </a:rPr>
            <a:t>2. Joint advocacy</a:t>
          </a:r>
        </a:p>
      </dgm:t>
    </dgm:pt>
    <dgm:pt modelId="{3121772B-25A2-428E-A04F-6CD56C506133}" type="sibTrans" cxnId="{A80769C8-9D1D-4891-843C-4527848DE4D4}">
      <dgm:prSet/>
      <dgm:spPr/>
      <dgm:t>
        <a:bodyPr/>
        <a:lstStyle/>
        <a:p>
          <a:endParaRPr lang="sv-SE"/>
        </a:p>
      </dgm:t>
    </dgm:pt>
    <dgm:pt modelId="{9F4F4F7D-676A-4891-B220-7C4F18742639}" type="parTrans" cxnId="{A80769C8-9D1D-4891-843C-4527848DE4D4}">
      <dgm:prSet/>
      <dgm:spPr/>
      <dgm:t>
        <a:bodyPr/>
        <a:lstStyle/>
        <a:p>
          <a:endParaRPr lang="sv-SE"/>
        </a:p>
      </dgm:t>
    </dgm:pt>
    <dgm:pt modelId="{C2A01E5C-EC0E-4003-B8C2-02EEA3E8EB90}">
      <dgm:prSet phldrT="[Text]" custT="1"/>
      <dgm:spPr>
        <a:solidFill>
          <a:srgbClr val="0070C0"/>
        </a:solidFill>
      </dgm:spPr>
      <dgm:t>
        <a:bodyPr/>
        <a:lstStyle/>
        <a:p>
          <a:r>
            <a:rPr lang="en-GB" sz="1200" b="1" noProof="0">
              <a:latin typeface="Lato" panose="020F0502020204030203" pitchFamily="34" charset="0"/>
            </a:rPr>
            <a:t>3. Organisational Capacity Development</a:t>
          </a:r>
        </a:p>
      </dgm:t>
    </dgm:pt>
    <dgm:pt modelId="{F3DD01E7-3125-40B7-8912-5F51606D0FC0}" type="parTrans" cxnId="{75E29F92-6494-4996-BEF8-E83F1880002A}">
      <dgm:prSet/>
      <dgm:spPr/>
      <dgm:t>
        <a:bodyPr/>
        <a:lstStyle/>
        <a:p>
          <a:endParaRPr lang="sv-SE"/>
        </a:p>
      </dgm:t>
    </dgm:pt>
    <dgm:pt modelId="{222741D3-A7AF-4B83-AB68-78BA4575FDF4}" type="sibTrans" cxnId="{75E29F92-6494-4996-BEF8-E83F1880002A}">
      <dgm:prSet/>
      <dgm:spPr/>
      <dgm:t>
        <a:bodyPr/>
        <a:lstStyle/>
        <a:p>
          <a:endParaRPr lang="sv-SE"/>
        </a:p>
      </dgm:t>
    </dgm:pt>
    <dgm:pt modelId="{08C3D6A7-653A-4C11-A4E4-C6146D669A4E}">
      <dgm:prSet phldrT="[Text]" custT="1"/>
      <dgm:spPr/>
      <dgm:t>
        <a:bodyPr/>
        <a:lstStyle/>
        <a:p>
          <a:r>
            <a:rPr lang="en-GB" sz="1200" b="1" noProof="0">
              <a:latin typeface="Lato" panose="020F0502020204030203" pitchFamily="34" charset="0"/>
            </a:rPr>
            <a:t>4. Core funding</a:t>
          </a:r>
        </a:p>
      </dgm:t>
    </dgm:pt>
    <dgm:pt modelId="{9571BE9E-0804-4A54-935B-01975EEDFFC6}" type="parTrans" cxnId="{9FF83EBB-919D-44C1-89B5-A86AEBCAEBBC}">
      <dgm:prSet/>
      <dgm:spPr/>
      <dgm:t>
        <a:bodyPr/>
        <a:lstStyle/>
        <a:p>
          <a:endParaRPr lang="sv-SE"/>
        </a:p>
      </dgm:t>
    </dgm:pt>
    <dgm:pt modelId="{4DDC377F-9515-4AE6-9892-3486B0AB033E}" type="sibTrans" cxnId="{9FF83EBB-919D-44C1-89B5-A86AEBCAEBBC}">
      <dgm:prSet/>
      <dgm:spPr/>
      <dgm:t>
        <a:bodyPr/>
        <a:lstStyle/>
        <a:p>
          <a:endParaRPr lang="sv-SE"/>
        </a:p>
      </dgm:t>
    </dgm:pt>
    <dgm:pt modelId="{6501BF81-73DD-4F7B-9CD1-F886B8DCABF0}">
      <dgm:prSet phldrT="[Text]" custT="1"/>
      <dgm:spPr/>
      <dgm:t>
        <a:bodyPr/>
        <a:lstStyle/>
        <a:p>
          <a:r>
            <a:rPr lang="en-GB" sz="1200" b="1" noProof="0">
              <a:latin typeface="Lato" panose="020F0502020204030203" pitchFamily="34" charset="0"/>
            </a:rPr>
            <a:t>5. Financial sustainability</a:t>
          </a:r>
        </a:p>
      </dgm:t>
    </dgm:pt>
    <dgm:pt modelId="{19C6FD5D-8BFF-4523-B259-B0C4BC5659FF}" type="parTrans" cxnId="{A9821C4E-EF0B-4141-A3AE-C7BBEDB6FE83}">
      <dgm:prSet/>
      <dgm:spPr/>
      <dgm:t>
        <a:bodyPr/>
        <a:lstStyle/>
        <a:p>
          <a:endParaRPr lang="sv-SE"/>
        </a:p>
      </dgm:t>
    </dgm:pt>
    <dgm:pt modelId="{DB011055-2AEC-41D6-9DD5-2F6B711B455C}" type="sibTrans" cxnId="{A9821C4E-EF0B-4141-A3AE-C7BBEDB6FE83}">
      <dgm:prSet/>
      <dgm:spPr/>
      <dgm:t>
        <a:bodyPr/>
        <a:lstStyle/>
        <a:p>
          <a:endParaRPr lang="sv-SE"/>
        </a:p>
      </dgm:t>
    </dgm:pt>
    <dgm:pt modelId="{A78708C7-AD54-479D-A0F7-BF2EAAD4099B}" type="pres">
      <dgm:prSet presAssocID="{01899884-1396-4A29-A5FE-F6188E5A4DAC}" presName="compositeShape" presStyleCnt="0">
        <dgm:presLayoutVars>
          <dgm:chMax val="7"/>
          <dgm:dir/>
          <dgm:resizeHandles val="exact"/>
        </dgm:presLayoutVars>
      </dgm:prSet>
      <dgm:spPr/>
    </dgm:pt>
    <dgm:pt modelId="{016EBEE3-8DBF-4E5E-B4C1-D5B81222B9BB}" type="pres">
      <dgm:prSet presAssocID="{01899884-1396-4A29-A5FE-F6188E5A4DAC}" presName="wedge1" presStyleLbl="node1" presStyleIdx="0" presStyleCnt="5" custScaleY="97158" custLinFactNeighborX="-6228" custLinFactNeighborY="1782"/>
      <dgm:spPr/>
    </dgm:pt>
    <dgm:pt modelId="{87E47715-9964-4923-B596-D670B222AC4C}" type="pres">
      <dgm:prSet presAssocID="{01899884-1396-4A29-A5FE-F6188E5A4DAC}" presName="wedge1Tx" presStyleLbl="node1" presStyleIdx="0" presStyleCnt="5">
        <dgm:presLayoutVars>
          <dgm:chMax val="0"/>
          <dgm:chPref val="0"/>
          <dgm:bulletEnabled val="1"/>
        </dgm:presLayoutVars>
      </dgm:prSet>
      <dgm:spPr/>
    </dgm:pt>
    <dgm:pt modelId="{AA6036A2-ACCB-40D0-B6B9-80DDDDCC7B63}" type="pres">
      <dgm:prSet presAssocID="{01899884-1396-4A29-A5FE-F6188E5A4DAC}" presName="wedge2" presStyleLbl="node1" presStyleIdx="1" presStyleCnt="5" custScaleX="101769" custScaleY="98974" custLinFactNeighborX="-2553" custLinFactNeighborY="-1581"/>
      <dgm:spPr/>
    </dgm:pt>
    <dgm:pt modelId="{673A4698-13E1-4B9B-A9D0-9E74808B021E}" type="pres">
      <dgm:prSet presAssocID="{01899884-1396-4A29-A5FE-F6188E5A4DAC}" presName="wedge2Tx" presStyleLbl="node1" presStyleIdx="1" presStyleCnt="5">
        <dgm:presLayoutVars>
          <dgm:chMax val="0"/>
          <dgm:chPref val="0"/>
          <dgm:bulletEnabled val="1"/>
        </dgm:presLayoutVars>
      </dgm:prSet>
      <dgm:spPr/>
    </dgm:pt>
    <dgm:pt modelId="{C9211445-E8EC-417F-8D79-0F7DCCB02263}" type="pres">
      <dgm:prSet presAssocID="{01899884-1396-4A29-A5FE-F6188E5A4DAC}" presName="wedge3" presStyleLbl="node1" presStyleIdx="2" presStyleCnt="5" custLinFactNeighborX="-3884" custLinFactNeighborY="455"/>
      <dgm:spPr/>
    </dgm:pt>
    <dgm:pt modelId="{79271AAA-5296-4326-9A8A-4B98C3BAA95B}" type="pres">
      <dgm:prSet presAssocID="{01899884-1396-4A29-A5FE-F6188E5A4DAC}" presName="wedge3Tx" presStyleLbl="node1" presStyleIdx="2" presStyleCnt="5">
        <dgm:presLayoutVars>
          <dgm:chMax val="0"/>
          <dgm:chPref val="0"/>
          <dgm:bulletEnabled val="1"/>
        </dgm:presLayoutVars>
      </dgm:prSet>
      <dgm:spPr/>
    </dgm:pt>
    <dgm:pt modelId="{9A734C7C-7CE2-492B-AA9C-64366CD6031B}" type="pres">
      <dgm:prSet presAssocID="{01899884-1396-4A29-A5FE-F6188E5A4DAC}" presName="wedge4" presStyleLbl="node1" presStyleIdx="3" presStyleCnt="5" custLinFactNeighborX="-5614" custLinFactNeighborY="-393"/>
      <dgm:spPr/>
    </dgm:pt>
    <dgm:pt modelId="{8CD27AD6-71C3-401C-AED5-B5992E74DCD5}" type="pres">
      <dgm:prSet presAssocID="{01899884-1396-4A29-A5FE-F6188E5A4DAC}" presName="wedge4Tx" presStyleLbl="node1" presStyleIdx="3" presStyleCnt="5">
        <dgm:presLayoutVars>
          <dgm:chMax val="0"/>
          <dgm:chPref val="0"/>
          <dgm:bulletEnabled val="1"/>
        </dgm:presLayoutVars>
      </dgm:prSet>
      <dgm:spPr/>
    </dgm:pt>
    <dgm:pt modelId="{9807565A-4562-431A-A627-C964FC897D29}" type="pres">
      <dgm:prSet presAssocID="{01899884-1396-4A29-A5FE-F6188E5A4DAC}" presName="wedge5" presStyleLbl="node1" presStyleIdx="4" presStyleCnt="5" custLinFactNeighborX="-4326" custLinFactNeighborY="-1581"/>
      <dgm:spPr/>
    </dgm:pt>
    <dgm:pt modelId="{3402CBDB-A460-48F3-AB54-371DC92AE895}" type="pres">
      <dgm:prSet presAssocID="{01899884-1396-4A29-A5FE-F6188E5A4DAC}" presName="wedge5Tx" presStyleLbl="node1" presStyleIdx="4" presStyleCnt="5">
        <dgm:presLayoutVars>
          <dgm:chMax val="0"/>
          <dgm:chPref val="0"/>
          <dgm:bulletEnabled val="1"/>
        </dgm:presLayoutVars>
      </dgm:prSet>
      <dgm:spPr/>
    </dgm:pt>
  </dgm:ptLst>
  <dgm:cxnLst>
    <dgm:cxn modelId="{E9427129-AB43-44A7-921B-4145549C5A44}" srcId="{01899884-1396-4A29-A5FE-F6188E5A4DAC}" destId="{746A87CB-3BFF-49CD-841F-A180682156C4}" srcOrd="0" destOrd="0" parTransId="{E9BE02B8-1D10-49B7-9850-100612D40CE4}" sibTransId="{0C2BFBB5-D23A-4896-A371-681D6A1399FB}"/>
    <dgm:cxn modelId="{028DB429-9BA9-4705-9AF3-7F6D55B942A5}" type="presOf" srcId="{E3BCAE9C-DF3D-4EAF-B1F8-7E44D38A4A4B}" destId="{AA6036A2-ACCB-40D0-B6B9-80DDDDCC7B63}" srcOrd="0" destOrd="0" presId="urn:microsoft.com/office/officeart/2005/8/layout/chart3"/>
    <dgm:cxn modelId="{BD122533-BEC4-4415-BBE0-C0625843F9C1}" type="presOf" srcId="{6501BF81-73DD-4F7B-9CD1-F886B8DCABF0}" destId="{3402CBDB-A460-48F3-AB54-371DC92AE895}" srcOrd="1" destOrd="0" presId="urn:microsoft.com/office/officeart/2005/8/layout/chart3"/>
    <dgm:cxn modelId="{C4A0FC5B-559D-489C-9EC9-747143BCFFDF}" type="presOf" srcId="{C2A01E5C-EC0E-4003-B8C2-02EEA3E8EB90}" destId="{79271AAA-5296-4326-9A8A-4B98C3BAA95B}" srcOrd="1" destOrd="0" presId="urn:microsoft.com/office/officeart/2005/8/layout/chart3"/>
    <dgm:cxn modelId="{73460847-BCD6-4EEB-8F67-4FBF66659701}" type="presOf" srcId="{6501BF81-73DD-4F7B-9CD1-F886B8DCABF0}" destId="{9807565A-4562-431A-A627-C964FC897D29}" srcOrd="0" destOrd="0" presId="urn:microsoft.com/office/officeart/2005/8/layout/chart3"/>
    <dgm:cxn modelId="{8AE75748-E57C-45B0-B25F-E268A049CE5E}" type="presOf" srcId="{08C3D6A7-653A-4C11-A4E4-C6146D669A4E}" destId="{8CD27AD6-71C3-401C-AED5-B5992E74DCD5}" srcOrd="1" destOrd="0" presId="urn:microsoft.com/office/officeart/2005/8/layout/chart3"/>
    <dgm:cxn modelId="{A9821C4E-EF0B-4141-A3AE-C7BBEDB6FE83}" srcId="{01899884-1396-4A29-A5FE-F6188E5A4DAC}" destId="{6501BF81-73DD-4F7B-9CD1-F886B8DCABF0}" srcOrd="4" destOrd="0" parTransId="{19C6FD5D-8BFF-4523-B259-B0C4BC5659FF}" sibTransId="{DB011055-2AEC-41D6-9DD5-2F6B711B455C}"/>
    <dgm:cxn modelId="{3418B458-BE34-4D38-8E3D-36F2C85D0189}" type="presOf" srcId="{01899884-1396-4A29-A5FE-F6188E5A4DAC}" destId="{A78708C7-AD54-479D-A0F7-BF2EAAD4099B}" srcOrd="0" destOrd="0" presId="urn:microsoft.com/office/officeart/2005/8/layout/chart3"/>
    <dgm:cxn modelId="{75E29F92-6494-4996-BEF8-E83F1880002A}" srcId="{01899884-1396-4A29-A5FE-F6188E5A4DAC}" destId="{C2A01E5C-EC0E-4003-B8C2-02EEA3E8EB90}" srcOrd="2" destOrd="0" parTransId="{F3DD01E7-3125-40B7-8912-5F51606D0FC0}" sibTransId="{222741D3-A7AF-4B83-AB68-78BA4575FDF4}"/>
    <dgm:cxn modelId="{43B2C992-0B85-4917-9778-C00E94C1603E}" type="presOf" srcId="{08C3D6A7-653A-4C11-A4E4-C6146D669A4E}" destId="{9A734C7C-7CE2-492B-AA9C-64366CD6031B}" srcOrd="0" destOrd="0" presId="urn:microsoft.com/office/officeart/2005/8/layout/chart3"/>
    <dgm:cxn modelId="{839193B7-A4AA-47ED-A8E0-F41B7B14078B}" type="presOf" srcId="{746A87CB-3BFF-49CD-841F-A180682156C4}" destId="{87E47715-9964-4923-B596-D670B222AC4C}" srcOrd="1" destOrd="0" presId="urn:microsoft.com/office/officeart/2005/8/layout/chart3"/>
    <dgm:cxn modelId="{9FF83EBB-919D-44C1-89B5-A86AEBCAEBBC}" srcId="{01899884-1396-4A29-A5FE-F6188E5A4DAC}" destId="{08C3D6A7-653A-4C11-A4E4-C6146D669A4E}" srcOrd="3" destOrd="0" parTransId="{9571BE9E-0804-4A54-935B-01975EEDFFC6}" sibTransId="{4DDC377F-9515-4AE6-9892-3486B0AB033E}"/>
    <dgm:cxn modelId="{A80769C8-9D1D-4891-843C-4527848DE4D4}" srcId="{01899884-1396-4A29-A5FE-F6188E5A4DAC}" destId="{E3BCAE9C-DF3D-4EAF-B1F8-7E44D38A4A4B}" srcOrd="1" destOrd="0" parTransId="{9F4F4F7D-676A-4891-B220-7C4F18742639}" sibTransId="{3121772B-25A2-428E-A04F-6CD56C506133}"/>
    <dgm:cxn modelId="{932AF9D4-601B-49B5-AB77-A0F19C70E9E0}" type="presOf" srcId="{C2A01E5C-EC0E-4003-B8C2-02EEA3E8EB90}" destId="{C9211445-E8EC-417F-8D79-0F7DCCB02263}" srcOrd="0" destOrd="0" presId="urn:microsoft.com/office/officeart/2005/8/layout/chart3"/>
    <dgm:cxn modelId="{9CB8F2DE-7107-40DB-99F6-6E5CB288AF50}" type="presOf" srcId="{E3BCAE9C-DF3D-4EAF-B1F8-7E44D38A4A4B}" destId="{673A4698-13E1-4B9B-A9D0-9E74808B021E}" srcOrd="1" destOrd="0" presId="urn:microsoft.com/office/officeart/2005/8/layout/chart3"/>
    <dgm:cxn modelId="{E9E58BE9-6B93-48D9-8409-7AC985663BB5}" type="presOf" srcId="{746A87CB-3BFF-49CD-841F-A180682156C4}" destId="{016EBEE3-8DBF-4E5E-B4C1-D5B81222B9BB}" srcOrd="0" destOrd="0" presId="urn:microsoft.com/office/officeart/2005/8/layout/chart3"/>
    <dgm:cxn modelId="{292EDF83-BE80-4084-853F-3B51E175E7B6}" type="presParOf" srcId="{A78708C7-AD54-479D-A0F7-BF2EAAD4099B}" destId="{016EBEE3-8DBF-4E5E-B4C1-D5B81222B9BB}" srcOrd="0" destOrd="0" presId="urn:microsoft.com/office/officeart/2005/8/layout/chart3"/>
    <dgm:cxn modelId="{C3FB61F4-CCFA-40F0-8320-5BAD749D206B}" type="presParOf" srcId="{A78708C7-AD54-479D-A0F7-BF2EAAD4099B}" destId="{87E47715-9964-4923-B596-D670B222AC4C}" srcOrd="1" destOrd="0" presId="urn:microsoft.com/office/officeart/2005/8/layout/chart3"/>
    <dgm:cxn modelId="{131FBCA6-2D1F-461E-8CF4-608EDF986E1A}" type="presParOf" srcId="{A78708C7-AD54-479D-A0F7-BF2EAAD4099B}" destId="{AA6036A2-ACCB-40D0-B6B9-80DDDDCC7B63}" srcOrd="2" destOrd="0" presId="urn:microsoft.com/office/officeart/2005/8/layout/chart3"/>
    <dgm:cxn modelId="{3C2677DD-6C52-4B6F-95D2-2CF859630A08}" type="presParOf" srcId="{A78708C7-AD54-479D-A0F7-BF2EAAD4099B}" destId="{673A4698-13E1-4B9B-A9D0-9E74808B021E}" srcOrd="3" destOrd="0" presId="urn:microsoft.com/office/officeart/2005/8/layout/chart3"/>
    <dgm:cxn modelId="{CD4A005C-DA77-420C-B9CA-C898074627CE}" type="presParOf" srcId="{A78708C7-AD54-479D-A0F7-BF2EAAD4099B}" destId="{C9211445-E8EC-417F-8D79-0F7DCCB02263}" srcOrd="4" destOrd="0" presId="urn:microsoft.com/office/officeart/2005/8/layout/chart3"/>
    <dgm:cxn modelId="{63DEC108-A5CA-46EE-9546-60C06DFB1191}" type="presParOf" srcId="{A78708C7-AD54-479D-A0F7-BF2EAAD4099B}" destId="{79271AAA-5296-4326-9A8A-4B98C3BAA95B}" srcOrd="5" destOrd="0" presId="urn:microsoft.com/office/officeart/2005/8/layout/chart3"/>
    <dgm:cxn modelId="{0BDFFDC0-8134-435C-8227-01002416AA71}" type="presParOf" srcId="{A78708C7-AD54-479D-A0F7-BF2EAAD4099B}" destId="{9A734C7C-7CE2-492B-AA9C-64366CD6031B}" srcOrd="6" destOrd="0" presId="urn:microsoft.com/office/officeart/2005/8/layout/chart3"/>
    <dgm:cxn modelId="{64A163FD-9173-46D9-AFF6-60183BCCCF45}" type="presParOf" srcId="{A78708C7-AD54-479D-A0F7-BF2EAAD4099B}" destId="{8CD27AD6-71C3-401C-AED5-B5992E74DCD5}" srcOrd="7" destOrd="0" presId="urn:microsoft.com/office/officeart/2005/8/layout/chart3"/>
    <dgm:cxn modelId="{3EF940D3-6F1B-4687-8E06-949031B8D6B4}" type="presParOf" srcId="{A78708C7-AD54-479D-A0F7-BF2EAAD4099B}" destId="{9807565A-4562-431A-A627-C964FC897D29}" srcOrd="8" destOrd="0" presId="urn:microsoft.com/office/officeart/2005/8/layout/chart3"/>
    <dgm:cxn modelId="{EA31B39E-940C-4936-8CE2-99A9E67730A0}" type="presParOf" srcId="{A78708C7-AD54-479D-A0F7-BF2EAAD4099B}" destId="{3402CBDB-A460-48F3-AB54-371DC92AE895}" srcOrd="9"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04EE53B-8F72-4AF1-99F9-2B3DA6BFFD8D}" type="doc">
      <dgm:prSet loTypeId="urn:microsoft.com/office/officeart/2005/8/layout/cycle1" loCatId="cycle" qsTypeId="urn:microsoft.com/office/officeart/2005/8/quickstyle/simple1" qsCatId="simple" csTypeId="urn:microsoft.com/office/officeart/2005/8/colors/colorful1" csCatId="colorful" phldr="1"/>
      <dgm:spPr/>
      <dgm:t>
        <a:bodyPr/>
        <a:lstStyle/>
        <a:p>
          <a:endParaRPr lang="sv-SE"/>
        </a:p>
      </dgm:t>
    </dgm:pt>
    <dgm:pt modelId="{FA466F3B-B142-45C7-947F-6B3252EAA661}">
      <dgm:prSet phldrT="[Text]" custT="1"/>
      <dgm:spPr/>
      <dgm:t>
        <a:bodyPr/>
        <a:lstStyle/>
        <a:p>
          <a:r>
            <a:rPr lang="en-GB" sz="1400" b="1" noProof="0">
              <a:latin typeface="Lato" panose="020F0502020204030203" pitchFamily="34" charset="0"/>
            </a:rPr>
            <a:t>Partner selection</a:t>
          </a:r>
        </a:p>
      </dgm:t>
    </dgm:pt>
    <dgm:pt modelId="{3C99FD74-E9B8-4CC8-80EB-D16B298E0F05}" type="parTrans" cxnId="{5D04E22C-9759-471C-A32C-340F6D0E3BAF}">
      <dgm:prSet/>
      <dgm:spPr/>
      <dgm:t>
        <a:bodyPr/>
        <a:lstStyle/>
        <a:p>
          <a:endParaRPr lang="sv-SE"/>
        </a:p>
      </dgm:t>
    </dgm:pt>
    <dgm:pt modelId="{0C052E5E-DB83-4B8D-8A78-55899F85A8EE}" type="sibTrans" cxnId="{5D04E22C-9759-471C-A32C-340F6D0E3BAF}">
      <dgm:prSet/>
      <dgm:spPr/>
      <dgm:t>
        <a:bodyPr/>
        <a:lstStyle/>
        <a:p>
          <a:endParaRPr lang="en-GB" sz="1400" noProof="0"/>
        </a:p>
      </dgm:t>
    </dgm:pt>
    <dgm:pt modelId="{0021042B-50C8-4A88-900C-7FB82E0E6C1F}">
      <dgm:prSet phldrT="[Text]" custT="1"/>
      <dgm:spPr/>
      <dgm:t>
        <a:bodyPr/>
        <a:lstStyle/>
        <a:p>
          <a:r>
            <a:rPr lang="en-GB" sz="1400" b="1" noProof="0" dirty="0">
              <a:latin typeface="Lato" panose="020F0502020204030203" pitchFamily="34" charset="0"/>
            </a:rPr>
            <a:t>Partner agreement</a:t>
          </a:r>
        </a:p>
      </dgm:t>
    </dgm:pt>
    <dgm:pt modelId="{59387ED0-B60C-45C4-9C61-04E8C7C67D32}" type="parTrans" cxnId="{7781DE39-9654-4B13-9563-426BEA066E4F}">
      <dgm:prSet/>
      <dgm:spPr/>
      <dgm:t>
        <a:bodyPr/>
        <a:lstStyle/>
        <a:p>
          <a:endParaRPr lang="sv-SE"/>
        </a:p>
      </dgm:t>
    </dgm:pt>
    <dgm:pt modelId="{F12E3CFD-E11E-4AB9-85DB-DCFA802F839D}" type="sibTrans" cxnId="{7781DE39-9654-4B13-9563-426BEA066E4F}">
      <dgm:prSet/>
      <dgm:spPr/>
      <dgm:t>
        <a:bodyPr/>
        <a:lstStyle/>
        <a:p>
          <a:endParaRPr lang="en-GB" sz="1400" noProof="0"/>
        </a:p>
      </dgm:t>
    </dgm:pt>
    <dgm:pt modelId="{BF0EF46F-6AA7-4021-B3FE-62F4031CBFDE}">
      <dgm:prSet phldrT="[Text]" custT="1"/>
      <dgm:spPr/>
      <dgm:t>
        <a:bodyPr/>
        <a:lstStyle/>
        <a:p>
          <a:r>
            <a:rPr lang="en-GB" sz="1400" b="1" noProof="0">
              <a:latin typeface="Lato" panose="020F0502020204030203" pitchFamily="34" charset="0"/>
            </a:rPr>
            <a:t>Joint Planning</a:t>
          </a:r>
        </a:p>
      </dgm:t>
    </dgm:pt>
    <dgm:pt modelId="{06EC84B8-88C1-4BA1-A177-D3C815380A94}" type="parTrans" cxnId="{560B70B4-2E91-4A02-9CC6-3E102678056F}">
      <dgm:prSet/>
      <dgm:spPr/>
      <dgm:t>
        <a:bodyPr/>
        <a:lstStyle/>
        <a:p>
          <a:endParaRPr lang="sv-SE"/>
        </a:p>
      </dgm:t>
    </dgm:pt>
    <dgm:pt modelId="{4CBC7ECA-D910-4A5D-9637-D1E790F1F4E5}" type="sibTrans" cxnId="{560B70B4-2E91-4A02-9CC6-3E102678056F}">
      <dgm:prSet/>
      <dgm:spPr/>
      <dgm:t>
        <a:bodyPr/>
        <a:lstStyle/>
        <a:p>
          <a:endParaRPr lang="en-GB" sz="1400" noProof="0"/>
        </a:p>
      </dgm:t>
    </dgm:pt>
    <dgm:pt modelId="{BB970503-49F8-4EBE-B00C-6FE448D69A69}">
      <dgm:prSet phldrT="[Text]" custT="1"/>
      <dgm:spPr/>
      <dgm:t>
        <a:bodyPr/>
        <a:lstStyle/>
        <a:p>
          <a:r>
            <a:rPr lang="en-GB" sz="1400" b="1" noProof="0">
              <a:latin typeface="Lato" panose="020F0502020204030203" pitchFamily="34" charset="0"/>
            </a:rPr>
            <a:t>Partner monitoring</a:t>
          </a:r>
        </a:p>
      </dgm:t>
    </dgm:pt>
    <dgm:pt modelId="{3C1419CC-9790-4E91-95C1-6EAFDD9F840E}" type="parTrans" cxnId="{88E913A2-DD55-4B92-BF0C-4AE376B91CF7}">
      <dgm:prSet/>
      <dgm:spPr/>
      <dgm:t>
        <a:bodyPr/>
        <a:lstStyle/>
        <a:p>
          <a:endParaRPr lang="sv-SE"/>
        </a:p>
      </dgm:t>
    </dgm:pt>
    <dgm:pt modelId="{04D51FE7-A509-4297-B968-DB31DC1F086A}" type="sibTrans" cxnId="{88E913A2-DD55-4B92-BF0C-4AE376B91CF7}">
      <dgm:prSet/>
      <dgm:spPr/>
      <dgm:t>
        <a:bodyPr/>
        <a:lstStyle/>
        <a:p>
          <a:endParaRPr lang="en-GB" sz="1400" noProof="0"/>
        </a:p>
      </dgm:t>
    </dgm:pt>
    <dgm:pt modelId="{F9148391-924B-46DF-9DC6-B17374118189}">
      <dgm:prSet phldrT="[Text]" custT="1"/>
      <dgm:spPr/>
      <dgm:t>
        <a:bodyPr/>
        <a:lstStyle/>
        <a:p>
          <a:r>
            <a:rPr lang="en-GB" sz="1400" b="1" noProof="0">
              <a:latin typeface="Lato" panose="020F0502020204030203" pitchFamily="34" charset="0"/>
            </a:rPr>
            <a:t>Partnership phase out</a:t>
          </a:r>
        </a:p>
      </dgm:t>
    </dgm:pt>
    <dgm:pt modelId="{AB282A82-44A7-4D15-A6DE-BC371C13AADE}" type="parTrans" cxnId="{90D5C3C5-2DF2-4DC4-ADF1-6D9C43B47A77}">
      <dgm:prSet/>
      <dgm:spPr/>
      <dgm:t>
        <a:bodyPr/>
        <a:lstStyle/>
        <a:p>
          <a:endParaRPr lang="sv-SE"/>
        </a:p>
      </dgm:t>
    </dgm:pt>
    <dgm:pt modelId="{9798DAE6-07A0-4551-8763-166948651852}" type="sibTrans" cxnId="{90D5C3C5-2DF2-4DC4-ADF1-6D9C43B47A77}">
      <dgm:prSet/>
      <dgm:spPr/>
      <dgm:t>
        <a:bodyPr/>
        <a:lstStyle/>
        <a:p>
          <a:endParaRPr lang="en-GB" sz="1400" noProof="0"/>
        </a:p>
      </dgm:t>
    </dgm:pt>
    <dgm:pt modelId="{3FF563F8-33FD-40E2-8AA1-8EA567218CDF}">
      <dgm:prSet phldrT="[Text]" custT="1"/>
      <dgm:spPr/>
      <dgm:t>
        <a:bodyPr/>
        <a:lstStyle/>
        <a:p>
          <a:r>
            <a:rPr lang="en-GB" sz="1400" b="1" noProof="0">
              <a:latin typeface="Lato" panose="020F0502020204030203" pitchFamily="34" charset="0"/>
            </a:rPr>
            <a:t>Partner reporting</a:t>
          </a:r>
        </a:p>
      </dgm:t>
    </dgm:pt>
    <dgm:pt modelId="{D0AA9956-A711-42EE-80F6-1FF013ACF2DA}" type="parTrans" cxnId="{D40F8094-7BFB-4FB2-833F-ACDB56D09491}">
      <dgm:prSet/>
      <dgm:spPr/>
      <dgm:t>
        <a:bodyPr/>
        <a:lstStyle/>
        <a:p>
          <a:endParaRPr lang="sv-SE"/>
        </a:p>
      </dgm:t>
    </dgm:pt>
    <dgm:pt modelId="{893BFD61-40C9-4093-9CAF-B3E2D8B47B2D}" type="sibTrans" cxnId="{D40F8094-7BFB-4FB2-833F-ACDB56D09491}">
      <dgm:prSet/>
      <dgm:spPr/>
      <dgm:t>
        <a:bodyPr/>
        <a:lstStyle/>
        <a:p>
          <a:endParaRPr lang="en-GB" sz="1400" noProof="0"/>
        </a:p>
      </dgm:t>
    </dgm:pt>
    <dgm:pt modelId="{BA61F0DA-E947-4DB4-B48F-24F4BC385A1A}" type="pres">
      <dgm:prSet presAssocID="{A04EE53B-8F72-4AF1-99F9-2B3DA6BFFD8D}" presName="cycle" presStyleCnt="0">
        <dgm:presLayoutVars>
          <dgm:dir/>
          <dgm:resizeHandles val="exact"/>
        </dgm:presLayoutVars>
      </dgm:prSet>
      <dgm:spPr/>
    </dgm:pt>
    <dgm:pt modelId="{9AC34DB9-1666-47AB-9185-586E16E81F1C}" type="pres">
      <dgm:prSet presAssocID="{FA466F3B-B142-45C7-947F-6B3252EAA661}" presName="dummy" presStyleCnt="0"/>
      <dgm:spPr/>
    </dgm:pt>
    <dgm:pt modelId="{6021FC8F-CFE6-4000-990C-C2B806F9259B}" type="pres">
      <dgm:prSet presAssocID="{FA466F3B-B142-45C7-947F-6B3252EAA661}" presName="node" presStyleLbl="revTx" presStyleIdx="0" presStyleCnt="6" custScaleX="139172" custScaleY="60982" custRadScaleRad="112138" custRadScaleInc="43493">
        <dgm:presLayoutVars>
          <dgm:bulletEnabled val="1"/>
        </dgm:presLayoutVars>
      </dgm:prSet>
      <dgm:spPr/>
    </dgm:pt>
    <dgm:pt modelId="{63DE2037-25A8-4FDB-8299-748E0570780A}" type="pres">
      <dgm:prSet presAssocID="{0C052E5E-DB83-4B8D-8A78-55899F85A8EE}" presName="sibTrans" presStyleLbl="node1" presStyleIdx="0" presStyleCnt="6" custScaleX="108242" custLinFactNeighborX="3602" custLinFactNeighborY="720"/>
      <dgm:spPr/>
    </dgm:pt>
    <dgm:pt modelId="{23F88044-58CD-43C0-BD86-7AE8690CD665}" type="pres">
      <dgm:prSet presAssocID="{0021042B-50C8-4A88-900C-7FB82E0E6C1F}" presName="dummy" presStyleCnt="0"/>
      <dgm:spPr/>
    </dgm:pt>
    <dgm:pt modelId="{A13FCE44-B65A-4F18-A7C3-30F47CD0E632}" type="pres">
      <dgm:prSet presAssocID="{0021042B-50C8-4A88-900C-7FB82E0E6C1F}" presName="node" presStyleLbl="revTx" presStyleIdx="1" presStyleCnt="6" custScaleX="180774" custRadScaleRad="113105" custRadScaleInc="-26666">
        <dgm:presLayoutVars>
          <dgm:bulletEnabled val="1"/>
        </dgm:presLayoutVars>
      </dgm:prSet>
      <dgm:spPr/>
    </dgm:pt>
    <dgm:pt modelId="{AC1CB097-6448-4C2E-952D-632FFBF812C6}" type="pres">
      <dgm:prSet presAssocID="{F12E3CFD-E11E-4AB9-85DB-DCFA802F839D}" presName="sibTrans" presStyleLbl="node1" presStyleIdx="1" presStyleCnt="6" custLinFactNeighborX="5282" custLinFactNeighborY="3601"/>
      <dgm:spPr/>
    </dgm:pt>
    <dgm:pt modelId="{04928257-503B-4E57-82DC-8A46EBFAB7E7}" type="pres">
      <dgm:prSet presAssocID="{BF0EF46F-6AA7-4021-B3FE-62F4031CBFDE}" presName="dummy" presStyleCnt="0"/>
      <dgm:spPr/>
    </dgm:pt>
    <dgm:pt modelId="{1478E1FF-89C6-4369-A139-3F774CD5BAB0}" type="pres">
      <dgm:prSet presAssocID="{BF0EF46F-6AA7-4021-B3FE-62F4031CBFDE}" presName="node" presStyleLbl="revTx" presStyleIdx="2" presStyleCnt="6" custScaleX="146495" custScaleY="84680" custRadScaleRad="112127" custRadScaleInc="-44858">
        <dgm:presLayoutVars>
          <dgm:bulletEnabled val="1"/>
        </dgm:presLayoutVars>
      </dgm:prSet>
      <dgm:spPr/>
    </dgm:pt>
    <dgm:pt modelId="{460D282B-BE59-40A7-8267-5F76DF1E898F}" type="pres">
      <dgm:prSet presAssocID="{4CBC7ECA-D910-4A5D-9637-D1E790F1F4E5}" presName="sibTrans" presStyleLbl="node1" presStyleIdx="2" presStyleCnt="6"/>
      <dgm:spPr/>
    </dgm:pt>
    <dgm:pt modelId="{2ABD57AC-96C2-40CB-998A-A49362F094F7}" type="pres">
      <dgm:prSet presAssocID="{BB970503-49F8-4EBE-B00C-6FE448D69A69}" presName="dummy" presStyleCnt="0"/>
      <dgm:spPr/>
    </dgm:pt>
    <dgm:pt modelId="{D20A09E0-08F9-4712-9865-70D7F7C6694E}" type="pres">
      <dgm:prSet presAssocID="{BB970503-49F8-4EBE-B00C-6FE448D69A69}" presName="node" presStyleLbl="revTx" presStyleIdx="3" presStyleCnt="6" custScaleX="132802" custScaleY="92019" custRadScaleRad="105856" custRadScaleInc="30401">
        <dgm:presLayoutVars>
          <dgm:bulletEnabled val="1"/>
        </dgm:presLayoutVars>
      </dgm:prSet>
      <dgm:spPr/>
    </dgm:pt>
    <dgm:pt modelId="{A894FF5D-F039-4485-883C-854A26DA63B5}" type="pres">
      <dgm:prSet presAssocID="{04D51FE7-A509-4297-B968-DB31DC1F086A}" presName="sibTrans" presStyleLbl="node1" presStyleIdx="3" presStyleCnt="6"/>
      <dgm:spPr/>
    </dgm:pt>
    <dgm:pt modelId="{B50EDF70-FF39-4241-87DC-5C9037BD28D0}" type="pres">
      <dgm:prSet presAssocID="{3FF563F8-33FD-40E2-8AA1-8EA567218CDF}" presName="dummy" presStyleCnt="0"/>
      <dgm:spPr/>
    </dgm:pt>
    <dgm:pt modelId="{78D1A392-B8A8-445E-8AC1-22557435E188}" type="pres">
      <dgm:prSet presAssocID="{3FF563F8-33FD-40E2-8AA1-8EA567218CDF}" presName="node" presStyleLbl="revTx" presStyleIdx="4" presStyleCnt="6" custScaleX="186050">
        <dgm:presLayoutVars>
          <dgm:bulletEnabled val="1"/>
        </dgm:presLayoutVars>
      </dgm:prSet>
      <dgm:spPr/>
    </dgm:pt>
    <dgm:pt modelId="{288C6474-A460-4932-A7EE-A6F5F526A3B1}" type="pres">
      <dgm:prSet presAssocID="{893BFD61-40C9-4093-9CAF-B3E2D8B47B2D}" presName="sibTrans" presStyleLbl="node1" presStyleIdx="4" presStyleCnt="6"/>
      <dgm:spPr/>
    </dgm:pt>
    <dgm:pt modelId="{42D82FA7-E95F-4056-85D2-391D66F11E3D}" type="pres">
      <dgm:prSet presAssocID="{F9148391-924B-46DF-9DC6-B17374118189}" presName="dummy" presStyleCnt="0"/>
      <dgm:spPr/>
    </dgm:pt>
    <dgm:pt modelId="{36D20813-06BF-458F-BD62-5DF677298E5B}" type="pres">
      <dgm:prSet presAssocID="{F9148391-924B-46DF-9DC6-B17374118189}" presName="node" presStyleLbl="revTx" presStyleIdx="5" presStyleCnt="6" custScaleX="130212" custRadScaleRad="100844" custRadScaleInc="-18979">
        <dgm:presLayoutVars>
          <dgm:bulletEnabled val="1"/>
        </dgm:presLayoutVars>
      </dgm:prSet>
      <dgm:spPr/>
    </dgm:pt>
    <dgm:pt modelId="{9174864C-605F-4572-AD3D-BD7F97738C60}" type="pres">
      <dgm:prSet presAssocID="{9798DAE6-07A0-4551-8763-166948651852}" presName="sibTrans" presStyleLbl="node1" presStyleIdx="5" presStyleCnt="6"/>
      <dgm:spPr/>
    </dgm:pt>
  </dgm:ptLst>
  <dgm:cxnLst>
    <dgm:cxn modelId="{8E878828-E8F6-4480-9B0F-86F5C1BA30DB}" type="presOf" srcId="{BB970503-49F8-4EBE-B00C-6FE448D69A69}" destId="{D20A09E0-08F9-4712-9865-70D7F7C6694E}" srcOrd="0" destOrd="0" presId="urn:microsoft.com/office/officeart/2005/8/layout/cycle1"/>
    <dgm:cxn modelId="{5D04E22C-9759-471C-A32C-340F6D0E3BAF}" srcId="{A04EE53B-8F72-4AF1-99F9-2B3DA6BFFD8D}" destId="{FA466F3B-B142-45C7-947F-6B3252EAA661}" srcOrd="0" destOrd="0" parTransId="{3C99FD74-E9B8-4CC8-80EB-D16B298E0F05}" sibTransId="{0C052E5E-DB83-4B8D-8A78-55899F85A8EE}"/>
    <dgm:cxn modelId="{7781DE39-9654-4B13-9563-426BEA066E4F}" srcId="{A04EE53B-8F72-4AF1-99F9-2B3DA6BFFD8D}" destId="{0021042B-50C8-4A88-900C-7FB82E0E6C1F}" srcOrd="1" destOrd="0" parTransId="{59387ED0-B60C-45C4-9C61-04E8C7C67D32}" sibTransId="{F12E3CFD-E11E-4AB9-85DB-DCFA802F839D}"/>
    <dgm:cxn modelId="{A11CB73A-D116-4115-8CC2-3A79221B7ABB}" type="presOf" srcId="{04D51FE7-A509-4297-B968-DB31DC1F086A}" destId="{A894FF5D-F039-4485-883C-854A26DA63B5}" srcOrd="0" destOrd="0" presId="urn:microsoft.com/office/officeart/2005/8/layout/cycle1"/>
    <dgm:cxn modelId="{3677DA5C-F115-4B52-93AF-EF93760D9317}" type="presOf" srcId="{3FF563F8-33FD-40E2-8AA1-8EA567218CDF}" destId="{78D1A392-B8A8-445E-8AC1-22557435E188}" srcOrd="0" destOrd="0" presId="urn:microsoft.com/office/officeart/2005/8/layout/cycle1"/>
    <dgm:cxn modelId="{E2E90D5E-8654-4A75-959F-CC8BDD20A64C}" type="presOf" srcId="{893BFD61-40C9-4093-9CAF-B3E2D8B47B2D}" destId="{288C6474-A460-4932-A7EE-A6F5F526A3B1}" srcOrd="0" destOrd="0" presId="urn:microsoft.com/office/officeart/2005/8/layout/cycle1"/>
    <dgm:cxn modelId="{4951B964-7857-4AAF-BA5D-62C65DC87ACC}" type="presOf" srcId="{A04EE53B-8F72-4AF1-99F9-2B3DA6BFFD8D}" destId="{BA61F0DA-E947-4DB4-B48F-24F4BC385A1A}" srcOrd="0" destOrd="0" presId="urn:microsoft.com/office/officeart/2005/8/layout/cycle1"/>
    <dgm:cxn modelId="{E156D172-509C-4A8B-B226-51C7C24AFC57}" type="presOf" srcId="{F12E3CFD-E11E-4AB9-85DB-DCFA802F839D}" destId="{AC1CB097-6448-4C2E-952D-632FFBF812C6}" srcOrd="0" destOrd="0" presId="urn:microsoft.com/office/officeart/2005/8/layout/cycle1"/>
    <dgm:cxn modelId="{02EB1C5A-2812-4199-8229-CDF0ABBB0308}" type="presOf" srcId="{0C052E5E-DB83-4B8D-8A78-55899F85A8EE}" destId="{63DE2037-25A8-4FDB-8299-748E0570780A}" srcOrd="0" destOrd="0" presId="urn:microsoft.com/office/officeart/2005/8/layout/cycle1"/>
    <dgm:cxn modelId="{B37B068E-6DF2-46F9-95E8-3F528DCEE5BB}" type="presOf" srcId="{0021042B-50C8-4A88-900C-7FB82E0E6C1F}" destId="{A13FCE44-B65A-4F18-A7C3-30F47CD0E632}" srcOrd="0" destOrd="0" presId="urn:microsoft.com/office/officeart/2005/8/layout/cycle1"/>
    <dgm:cxn modelId="{D40F8094-7BFB-4FB2-833F-ACDB56D09491}" srcId="{A04EE53B-8F72-4AF1-99F9-2B3DA6BFFD8D}" destId="{3FF563F8-33FD-40E2-8AA1-8EA567218CDF}" srcOrd="4" destOrd="0" parTransId="{D0AA9956-A711-42EE-80F6-1FF013ACF2DA}" sibTransId="{893BFD61-40C9-4093-9CAF-B3E2D8B47B2D}"/>
    <dgm:cxn modelId="{88E913A2-DD55-4B92-BF0C-4AE376B91CF7}" srcId="{A04EE53B-8F72-4AF1-99F9-2B3DA6BFFD8D}" destId="{BB970503-49F8-4EBE-B00C-6FE448D69A69}" srcOrd="3" destOrd="0" parTransId="{3C1419CC-9790-4E91-95C1-6EAFDD9F840E}" sibTransId="{04D51FE7-A509-4297-B968-DB31DC1F086A}"/>
    <dgm:cxn modelId="{BED1D2A3-A29F-40FE-BA87-C1C1770A8D25}" type="presOf" srcId="{FA466F3B-B142-45C7-947F-6B3252EAA661}" destId="{6021FC8F-CFE6-4000-990C-C2B806F9259B}" srcOrd="0" destOrd="0" presId="urn:microsoft.com/office/officeart/2005/8/layout/cycle1"/>
    <dgm:cxn modelId="{E1DED2B0-B796-485A-8981-03AA3694E6FA}" type="presOf" srcId="{F9148391-924B-46DF-9DC6-B17374118189}" destId="{36D20813-06BF-458F-BD62-5DF677298E5B}" srcOrd="0" destOrd="0" presId="urn:microsoft.com/office/officeart/2005/8/layout/cycle1"/>
    <dgm:cxn modelId="{560B70B4-2E91-4A02-9CC6-3E102678056F}" srcId="{A04EE53B-8F72-4AF1-99F9-2B3DA6BFFD8D}" destId="{BF0EF46F-6AA7-4021-B3FE-62F4031CBFDE}" srcOrd="2" destOrd="0" parTransId="{06EC84B8-88C1-4BA1-A177-D3C815380A94}" sibTransId="{4CBC7ECA-D910-4A5D-9637-D1E790F1F4E5}"/>
    <dgm:cxn modelId="{90D5C3C5-2DF2-4DC4-ADF1-6D9C43B47A77}" srcId="{A04EE53B-8F72-4AF1-99F9-2B3DA6BFFD8D}" destId="{F9148391-924B-46DF-9DC6-B17374118189}" srcOrd="5" destOrd="0" parTransId="{AB282A82-44A7-4D15-A6DE-BC371C13AADE}" sibTransId="{9798DAE6-07A0-4551-8763-166948651852}"/>
    <dgm:cxn modelId="{ECE87CCB-E8C0-46C3-9FFD-16CE52CBFABA}" type="presOf" srcId="{4CBC7ECA-D910-4A5D-9637-D1E790F1F4E5}" destId="{460D282B-BE59-40A7-8267-5F76DF1E898F}" srcOrd="0" destOrd="0" presId="urn:microsoft.com/office/officeart/2005/8/layout/cycle1"/>
    <dgm:cxn modelId="{C8195CCD-E0AF-4283-9AEA-864EC31D2D5D}" type="presOf" srcId="{9798DAE6-07A0-4551-8763-166948651852}" destId="{9174864C-605F-4572-AD3D-BD7F97738C60}" srcOrd="0" destOrd="0" presId="urn:microsoft.com/office/officeart/2005/8/layout/cycle1"/>
    <dgm:cxn modelId="{060E10E1-D97E-4A2F-B7ED-629C4E797E22}" type="presOf" srcId="{BF0EF46F-6AA7-4021-B3FE-62F4031CBFDE}" destId="{1478E1FF-89C6-4369-A139-3F774CD5BAB0}" srcOrd="0" destOrd="0" presId="urn:microsoft.com/office/officeart/2005/8/layout/cycle1"/>
    <dgm:cxn modelId="{C70E52FF-FAF3-4F0A-B601-2A730EA1D846}" type="presParOf" srcId="{BA61F0DA-E947-4DB4-B48F-24F4BC385A1A}" destId="{9AC34DB9-1666-47AB-9185-586E16E81F1C}" srcOrd="0" destOrd="0" presId="urn:microsoft.com/office/officeart/2005/8/layout/cycle1"/>
    <dgm:cxn modelId="{9D4DF797-0BFF-42B0-8462-00977B9A5DAE}" type="presParOf" srcId="{BA61F0DA-E947-4DB4-B48F-24F4BC385A1A}" destId="{6021FC8F-CFE6-4000-990C-C2B806F9259B}" srcOrd="1" destOrd="0" presId="urn:microsoft.com/office/officeart/2005/8/layout/cycle1"/>
    <dgm:cxn modelId="{F1CB57E3-5148-4F53-9AE0-6527D3C1A7E7}" type="presParOf" srcId="{BA61F0DA-E947-4DB4-B48F-24F4BC385A1A}" destId="{63DE2037-25A8-4FDB-8299-748E0570780A}" srcOrd="2" destOrd="0" presId="urn:microsoft.com/office/officeart/2005/8/layout/cycle1"/>
    <dgm:cxn modelId="{FDADC3CC-3290-4208-BE53-20CB79C3BA51}" type="presParOf" srcId="{BA61F0DA-E947-4DB4-B48F-24F4BC385A1A}" destId="{23F88044-58CD-43C0-BD86-7AE8690CD665}" srcOrd="3" destOrd="0" presId="urn:microsoft.com/office/officeart/2005/8/layout/cycle1"/>
    <dgm:cxn modelId="{5941D774-F82A-470F-BDB1-D3FEF7A8E909}" type="presParOf" srcId="{BA61F0DA-E947-4DB4-B48F-24F4BC385A1A}" destId="{A13FCE44-B65A-4F18-A7C3-30F47CD0E632}" srcOrd="4" destOrd="0" presId="urn:microsoft.com/office/officeart/2005/8/layout/cycle1"/>
    <dgm:cxn modelId="{AAB6F195-3079-4DCF-9984-AE8C90EE0C5D}" type="presParOf" srcId="{BA61F0DA-E947-4DB4-B48F-24F4BC385A1A}" destId="{AC1CB097-6448-4C2E-952D-632FFBF812C6}" srcOrd="5" destOrd="0" presId="urn:microsoft.com/office/officeart/2005/8/layout/cycle1"/>
    <dgm:cxn modelId="{1FBB8A68-53B8-43E2-B06D-9C69A7FEFBA4}" type="presParOf" srcId="{BA61F0DA-E947-4DB4-B48F-24F4BC385A1A}" destId="{04928257-503B-4E57-82DC-8A46EBFAB7E7}" srcOrd="6" destOrd="0" presId="urn:microsoft.com/office/officeart/2005/8/layout/cycle1"/>
    <dgm:cxn modelId="{451AA6B8-F03F-497D-9C7A-925A27AF94CF}" type="presParOf" srcId="{BA61F0DA-E947-4DB4-B48F-24F4BC385A1A}" destId="{1478E1FF-89C6-4369-A139-3F774CD5BAB0}" srcOrd="7" destOrd="0" presId="urn:microsoft.com/office/officeart/2005/8/layout/cycle1"/>
    <dgm:cxn modelId="{0726A35C-7A27-4BEF-93A0-17D51203FF8C}" type="presParOf" srcId="{BA61F0DA-E947-4DB4-B48F-24F4BC385A1A}" destId="{460D282B-BE59-40A7-8267-5F76DF1E898F}" srcOrd="8" destOrd="0" presId="urn:microsoft.com/office/officeart/2005/8/layout/cycle1"/>
    <dgm:cxn modelId="{71DB813F-58CE-4B6A-9757-EB173BE7234B}" type="presParOf" srcId="{BA61F0DA-E947-4DB4-B48F-24F4BC385A1A}" destId="{2ABD57AC-96C2-40CB-998A-A49362F094F7}" srcOrd="9" destOrd="0" presId="urn:microsoft.com/office/officeart/2005/8/layout/cycle1"/>
    <dgm:cxn modelId="{248A49C1-9ACD-496F-835F-57C837589E34}" type="presParOf" srcId="{BA61F0DA-E947-4DB4-B48F-24F4BC385A1A}" destId="{D20A09E0-08F9-4712-9865-70D7F7C6694E}" srcOrd="10" destOrd="0" presId="urn:microsoft.com/office/officeart/2005/8/layout/cycle1"/>
    <dgm:cxn modelId="{FFA8CF2E-AB9D-4406-AC45-214F75610F34}" type="presParOf" srcId="{BA61F0DA-E947-4DB4-B48F-24F4BC385A1A}" destId="{A894FF5D-F039-4485-883C-854A26DA63B5}" srcOrd="11" destOrd="0" presId="urn:microsoft.com/office/officeart/2005/8/layout/cycle1"/>
    <dgm:cxn modelId="{795832AA-BCF5-49C5-9B52-00BC67A85E6A}" type="presParOf" srcId="{BA61F0DA-E947-4DB4-B48F-24F4BC385A1A}" destId="{B50EDF70-FF39-4241-87DC-5C9037BD28D0}" srcOrd="12" destOrd="0" presId="urn:microsoft.com/office/officeart/2005/8/layout/cycle1"/>
    <dgm:cxn modelId="{D19F935F-F151-4E4F-9BBF-2A4E77728258}" type="presParOf" srcId="{BA61F0DA-E947-4DB4-B48F-24F4BC385A1A}" destId="{78D1A392-B8A8-445E-8AC1-22557435E188}" srcOrd="13" destOrd="0" presId="urn:microsoft.com/office/officeart/2005/8/layout/cycle1"/>
    <dgm:cxn modelId="{85B010E1-EE33-43C4-BA24-57007D0B494A}" type="presParOf" srcId="{BA61F0DA-E947-4DB4-B48F-24F4BC385A1A}" destId="{288C6474-A460-4932-A7EE-A6F5F526A3B1}" srcOrd="14" destOrd="0" presId="urn:microsoft.com/office/officeart/2005/8/layout/cycle1"/>
    <dgm:cxn modelId="{10AB5988-3323-4153-86AC-FAC30FF99D3F}" type="presParOf" srcId="{BA61F0DA-E947-4DB4-B48F-24F4BC385A1A}" destId="{42D82FA7-E95F-4056-85D2-391D66F11E3D}" srcOrd="15" destOrd="0" presId="urn:microsoft.com/office/officeart/2005/8/layout/cycle1"/>
    <dgm:cxn modelId="{0D6AA6A4-4111-41FD-8FA7-1BDD67BC8408}" type="presParOf" srcId="{BA61F0DA-E947-4DB4-B48F-24F4BC385A1A}" destId="{36D20813-06BF-458F-BD62-5DF677298E5B}" srcOrd="16" destOrd="0" presId="urn:microsoft.com/office/officeart/2005/8/layout/cycle1"/>
    <dgm:cxn modelId="{39C86BF9-4904-434A-BFF2-E5F1ACFC6EB0}" type="presParOf" srcId="{BA61F0DA-E947-4DB4-B48F-24F4BC385A1A}" destId="{9174864C-605F-4572-AD3D-BD7F97738C60}" srcOrd="17"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6EBEE3-8DBF-4E5E-B4C1-D5B81222B9BB}">
      <dsp:nvSpPr>
        <dsp:cNvPr id="0" name=""/>
        <dsp:cNvSpPr/>
      </dsp:nvSpPr>
      <dsp:spPr>
        <a:xfrm>
          <a:off x="1204017" y="311481"/>
          <a:ext cx="3264464" cy="3264464"/>
        </a:xfrm>
        <a:prstGeom prst="pie">
          <a:avLst>
            <a:gd name="adj1" fmla="val 16200000"/>
            <a:gd name="adj2" fmla="val 20520000"/>
          </a:avLst>
        </a:prstGeom>
        <a:solidFill>
          <a:srgbClr val="C0504D">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endParaRPr lang="sv-SE" sz="1100" b="1" kern="1200">
            <a:solidFill>
              <a:sysClr val="window" lastClr="FFFFFF"/>
            </a:solidFill>
            <a:latin typeface="Lato" panose="020F0502020204030203" pitchFamily="34" charset="0"/>
            <a:ea typeface="+mn-ea"/>
            <a:cs typeface="+mn-cs"/>
          </a:endParaRPr>
        </a:p>
      </dsp:txBody>
      <dsp:txXfrm>
        <a:off x="3039646" y="910188"/>
        <a:ext cx="783182" cy="535862"/>
      </dsp:txXfrm>
    </dsp:sp>
    <dsp:sp modelId="{AA6036A2-ACCB-40D0-B6B9-80DDDDCC7B63}">
      <dsp:nvSpPr>
        <dsp:cNvPr id="0" name=""/>
        <dsp:cNvSpPr/>
      </dsp:nvSpPr>
      <dsp:spPr>
        <a:xfrm>
          <a:off x="1182586" y="254139"/>
          <a:ext cx="3294529" cy="3483118"/>
        </a:xfrm>
        <a:prstGeom prst="pie">
          <a:avLst>
            <a:gd name="adj1" fmla="val 20520000"/>
            <a:gd name="adj2" fmla="val 3240000"/>
          </a:avLst>
        </a:prstGeom>
        <a:solidFill>
          <a:srgbClr val="9BBB59">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endParaRPr lang="sv-SE" sz="1100" b="1" kern="1200">
            <a:solidFill>
              <a:sysClr val="window" lastClr="FFFFFF"/>
            </a:solidFill>
            <a:latin typeface="Lato" panose="020F0502020204030203" pitchFamily="34" charset="0"/>
            <a:ea typeface="+mn-ea"/>
            <a:cs typeface="+mn-cs"/>
          </a:endParaRPr>
        </a:p>
      </dsp:txBody>
      <dsp:txXfrm>
        <a:off x="3479390" y="1957965"/>
        <a:ext cx="693328" cy="618666"/>
      </dsp:txXfrm>
    </dsp:sp>
    <dsp:sp modelId="{C9211445-E8EC-417F-8D79-0F7DCCB02263}">
      <dsp:nvSpPr>
        <dsp:cNvPr id="0" name=""/>
        <dsp:cNvSpPr/>
      </dsp:nvSpPr>
      <dsp:spPr>
        <a:xfrm>
          <a:off x="1031980" y="369407"/>
          <a:ext cx="3562575" cy="3312451"/>
        </a:xfrm>
        <a:prstGeom prst="pie">
          <a:avLst>
            <a:gd name="adj1" fmla="val 3240000"/>
            <a:gd name="adj2" fmla="val 7560000"/>
          </a:avLst>
        </a:prstGeom>
        <a:solidFill>
          <a:srgbClr val="8064A2">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endParaRPr lang="sv-SE" sz="1100" b="1" kern="1200">
            <a:solidFill>
              <a:sysClr val="window" lastClr="FFFFFF"/>
            </a:solidFill>
            <a:latin typeface="Lato" panose="020F0502020204030203" pitchFamily="34" charset="0"/>
            <a:ea typeface="+mn-ea"/>
            <a:cs typeface="+mn-cs"/>
          </a:endParaRPr>
        </a:p>
      </dsp:txBody>
      <dsp:txXfrm>
        <a:off x="2363424" y="2957695"/>
        <a:ext cx="899686" cy="501913"/>
      </dsp:txXfrm>
    </dsp:sp>
    <dsp:sp modelId="{9A734C7C-7CE2-492B-AA9C-64366CD6031B}">
      <dsp:nvSpPr>
        <dsp:cNvPr id="0" name=""/>
        <dsp:cNvSpPr/>
      </dsp:nvSpPr>
      <dsp:spPr>
        <a:xfrm>
          <a:off x="1072606" y="376589"/>
          <a:ext cx="3371832" cy="3264464"/>
        </a:xfrm>
        <a:prstGeom prst="pie">
          <a:avLst>
            <a:gd name="adj1" fmla="val 7560000"/>
            <a:gd name="adj2" fmla="val 11880000"/>
          </a:avLst>
        </a:prstGeom>
        <a:solidFill>
          <a:srgbClr val="4BACC6">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endParaRPr lang="sv-SE" sz="1100" b="1" kern="1200">
            <a:solidFill>
              <a:sysClr val="window" lastClr="FFFFFF"/>
            </a:solidFill>
            <a:latin typeface="Lato" panose="020F0502020204030203" pitchFamily="34" charset="0"/>
            <a:ea typeface="+mn-ea"/>
            <a:cs typeface="+mn-cs"/>
          </a:endParaRPr>
        </a:p>
      </dsp:txBody>
      <dsp:txXfrm>
        <a:off x="1380131" y="1973457"/>
        <a:ext cx="709597" cy="579828"/>
      </dsp:txXfrm>
    </dsp:sp>
    <dsp:sp modelId="{F1477C7B-47AB-452B-A5B2-A0E765C28AF1}">
      <dsp:nvSpPr>
        <dsp:cNvPr id="0" name=""/>
        <dsp:cNvSpPr/>
      </dsp:nvSpPr>
      <dsp:spPr>
        <a:xfrm>
          <a:off x="1079086" y="305179"/>
          <a:ext cx="3445185" cy="3342844"/>
        </a:xfrm>
        <a:prstGeom prst="pie">
          <a:avLst>
            <a:gd name="adj1" fmla="val 11880000"/>
            <a:gd name="adj2" fmla="val 16200000"/>
          </a:avLst>
        </a:prstGeom>
        <a:solidFill>
          <a:srgbClr val="F79646">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endParaRPr lang="sv-SE" sz="1100" b="1" kern="1200">
            <a:solidFill>
              <a:sysClr val="window" lastClr="FFFFFF"/>
            </a:solidFill>
            <a:latin typeface="Lato" panose="020F0502020204030203" pitchFamily="34" charset="0"/>
            <a:ea typeface="+mn-ea"/>
            <a:cs typeface="+mn-cs"/>
          </a:endParaRPr>
        </a:p>
      </dsp:txBody>
      <dsp:txXfrm>
        <a:off x="1752691" y="928209"/>
        <a:ext cx="826538" cy="5487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6EBEE3-8DBF-4E5E-B4C1-D5B81222B9BB}">
      <dsp:nvSpPr>
        <dsp:cNvPr id="0" name=""/>
        <dsp:cNvSpPr/>
      </dsp:nvSpPr>
      <dsp:spPr>
        <a:xfrm>
          <a:off x="190594" y="619861"/>
          <a:ext cx="3472896" cy="3374196"/>
        </a:xfrm>
        <a:prstGeom prst="pie">
          <a:avLst>
            <a:gd name="adj1" fmla="val 16200000"/>
            <a:gd name="adj2" fmla="val 2052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b="1" kern="1200" noProof="0" dirty="0">
              <a:latin typeface="Lato" panose="020F0502020204030203" pitchFamily="34" charset="0"/>
            </a:rPr>
            <a:t>1. Programme development &amp; Technical expertise</a:t>
          </a:r>
        </a:p>
      </dsp:txBody>
      <dsp:txXfrm>
        <a:off x="1970867" y="1123982"/>
        <a:ext cx="1178304" cy="783295"/>
      </dsp:txXfrm>
    </dsp:sp>
    <dsp:sp modelId="{AA6036A2-ACCB-40D0-B6B9-80DDDDCC7B63}">
      <dsp:nvSpPr>
        <dsp:cNvPr id="0" name=""/>
        <dsp:cNvSpPr/>
      </dsp:nvSpPr>
      <dsp:spPr>
        <a:xfrm>
          <a:off x="165954" y="638977"/>
          <a:ext cx="3534331" cy="3437264"/>
        </a:xfrm>
        <a:prstGeom prst="pie">
          <a:avLst>
            <a:gd name="adj1" fmla="val 20520000"/>
            <a:gd name="adj2" fmla="val 3240000"/>
          </a:avLst>
        </a:prstGeom>
        <a:solidFill>
          <a:schemeClr val="accent4">
            <a:hueOff val="-2742225"/>
            <a:satOff val="-2410"/>
            <a:lumOff val="46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b="1" kern="1200" noProof="0" dirty="0">
              <a:latin typeface="Lato" panose="020F0502020204030203" pitchFamily="34" charset="0"/>
            </a:rPr>
            <a:t>2. Joint advocacy</a:t>
          </a:r>
        </a:p>
      </dsp:txBody>
      <dsp:txXfrm>
        <a:off x="2475892" y="2193929"/>
        <a:ext cx="1051884" cy="863408"/>
      </dsp:txXfrm>
    </dsp:sp>
    <dsp:sp modelId="{C9211445-E8EC-417F-8D79-0F7DCCB02263}">
      <dsp:nvSpPr>
        <dsp:cNvPr id="0" name=""/>
        <dsp:cNvSpPr/>
      </dsp:nvSpPr>
      <dsp:spPr>
        <a:xfrm>
          <a:off x="150447" y="691869"/>
          <a:ext cx="3472896" cy="3472896"/>
        </a:xfrm>
        <a:prstGeom prst="pie">
          <a:avLst>
            <a:gd name="adj1" fmla="val 3240000"/>
            <a:gd name="adj2" fmla="val 7560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b="1" kern="1200" noProof="0">
              <a:latin typeface="Lato" panose="020F0502020204030203" pitchFamily="34" charset="0"/>
            </a:rPr>
            <a:t>3. Organisational Capacity Development</a:t>
          </a:r>
        </a:p>
      </dsp:txBody>
      <dsp:txXfrm>
        <a:off x="1266735" y="3296541"/>
        <a:ext cx="1240320" cy="744192"/>
      </dsp:txXfrm>
    </dsp:sp>
    <dsp:sp modelId="{9A734C7C-7CE2-492B-AA9C-64366CD6031B}">
      <dsp:nvSpPr>
        <dsp:cNvPr id="0" name=""/>
        <dsp:cNvSpPr/>
      </dsp:nvSpPr>
      <dsp:spPr>
        <a:xfrm>
          <a:off x="90366" y="662419"/>
          <a:ext cx="3472896" cy="3472896"/>
        </a:xfrm>
        <a:prstGeom prst="pie">
          <a:avLst>
            <a:gd name="adj1" fmla="val 7560000"/>
            <a:gd name="adj2" fmla="val 11880000"/>
          </a:avLst>
        </a:prstGeom>
        <a:solidFill>
          <a:schemeClr val="accent4">
            <a:hueOff val="-8226675"/>
            <a:satOff val="-7229"/>
            <a:lumOff val="139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b="1" kern="1200" noProof="0">
              <a:latin typeface="Lato" panose="020F0502020204030203" pitchFamily="34" charset="0"/>
            </a:rPr>
            <a:t>4. Core funding</a:t>
          </a:r>
        </a:p>
      </dsp:txBody>
      <dsp:txXfrm>
        <a:off x="255742" y="2233491"/>
        <a:ext cx="1033600" cy="872358"/>
      </dsp:txXfrm>
    </dsp:sp>
    <dsp:sp modelId="{9807565A-4562-431A-A627-C964FC897D29}">
      <dsp:nvSpPr>
        <dsp:cNvPr id="0" name=""/>
        <dsp:cNvSpPr/>
      </dsp:nvSpPr>
      <dsp:spPr>
        <a:xfrm>
          <a:off x="135097" y="621161"/>
          <a:ext cx="3472896" cy="3472896"/>
        </a:xfrm>
        <a:prstGeom prst="pie">
          <a:avLst>
            <a:gd name="adj1" fmla="val 11880000"/>
            <a:gd name="adj2" fmla="val 16200000"/>
          </a:avLst>
        </a:prstGeom>
        <a:solidFill>
          <a:schemeClr val="accent4">
            <a:hueOff val="-10968900"/>
            <a:satOff val="-9639"/>
            <a:lumOff val="1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b="1" kern="1200" noProof="0">
              <a:latin typeface="Lato" panose="020F0502020204030203" pitchFamily="34" charset="0"/>
            </a:rPr>
            <a:t>5. Financial sustainability</a:t>
          </a:r>
        </a:p>
      </dsp:txBody>
      <dsp:txXfrm>
        <a:off x="641561" y="1150364"/>
        <a:ext cx="1178304" cy="8062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1FC8F-CFE6-4000-990C-C2B806F9259B}">
      <dsp:nvSpPr>
        <dsp:cNvPr id="0" name=""/>
        <dsp:cNvSpPr/>
      </dsp:nvSpPr>
      <dsp:spPr>
        <a:xfrm>
          <a:off x="3365004" y="141554"/>
          <a:ext cx="1056850" cy="4630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noProof="0">
              <a:latin typeface="Lato" panose="020F0502020204030203" pitchFamily="34" charset="0"/>
            </a:rPr>
            <a:t>Partner selection</a:t>
          </a:r>
        </a:p>
      </dsp:txBody>
      <dsp:txXfrm>
        <a:off x="3365004" y="141554"/>
        <a:ext cx="1056850" cy="463087"/>
      </dsp:txXfrm>
    </dsp:sp>
    <dsp:sp modelId="{63DE2037-25A8-4FDB-8299-748E0570780A}">
      <dsp:nvSpPr>
        <dsp:cNvPr id="0" name=""/>
        <dsp:cNvSpPr/>
      </dsp:nvSpPr>
      <dsp:spPr>
        <a:xfrm>
          <a:off x="1040053" y="-48626"/>
          <a:ext cx="4015678" cy="3709907"/>
        </a:xfrm>
        <a:prstGeom prst="circularArrow">
          <a:avLst>
            <a:gd name="adj1" fmla="val 3991"/>
            <a:gd name="adj2" fmla="val 250400"/>
            <a:gd name="adj3" fmla="val 20359465"/>
            <a:gd name="adj4" fmla="val 18966054"/>
            <a:gd name="adj5" fmla="val 4657"/>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3FCE44-B65A-4F18-A7C3-30F47CD0E632}">
      <dsp:nvSpPr>
        <dsp:cNvPr id="0" name=""/>
        <dsp:cNvSpPr/>
      </dsp:nvSpPr>
      <dsp:spPr>
        <a:xfrm>
          <a:off x="3927290" y="1298278"/>
          <a:ext cx="1372769" cy="759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noProof="0" dirty="0">
              <a:latin typeface="Lato" panose="020F0502020204030203" pitchFamily="34" charset="0"/>
            </a:rPr>
            <a:t>Partner agreement</a:t>
          </a:r>
        </a:p>
      </dsp:txBody>
      <dsp:txXfrm>
        <a:off x="3927290" y="1298278"/>
        <a:ext cx="1372769" cy="759384"/>
      </dsp:txXfrm>
    </dsp:sp>
    <dsp:sp modelId="{AC1CB097-6448-4C2E-952D-632FFBF812C6}">
      <dsp:nvSpPr>
        <dsp:cNvPr id="0" name=""/>
        <dsp:cNvSpPr/>
      </dsp:nvSpPr>
      <dsp:spPr>
        <a:xfrm>
          <a:off x="1263942" y="192322"/>
          <a:ext cx="3709907" cy="3709907"/>
        </a:xfrm>
        <a:prstGeom prst="circularArrow">
          <a:avLst>
            <a:gd name="adj1" fmla="val 3991"/>
            <a:gd name="adj2" fmla="val 250400"/>
            <a:gd name="adj3" fmla="val 2173174"/>
            <a:gd name="adj4" fmla="val 292449"/>
            <a:gd name="adj5" fmla="val 4657"/>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78E1FF-89C6-4369-A139-3F774CD5BAB0}">
      <dsp:nvSpPr>
        <dsp:cNvPr id="0" name=""/>
        <dsp:cNvSpPr/>
      </dsp:nvSpPr>
      <dsp:spPr>
        <a:xfrm>
          <a:off x="3344135" y="3011784"/>
          <a:ext cx="1112459" cy="6430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noProof="0">
              <a:latin typeface="Lato" panose="020F0502020204030203" pitchFamily="34" charset="0"/>
            </a:rPr>
            <a:t>Joint Planning</a:t>
          </a:r>
        </a:p>
      </dsp:txBody>
      <dsp:txXfrm>
        <a:off x="3344135" y="3011784"/>
        <a:ext cx="1112459" cy="643046"/>
      </dsp:txXfrm>
    </dsp:sp>
    <dsp:sp modelId="{460D282B-BE59-40A7-8267-5F76DF1E898F}">
      <dsp:nvSpPr>
        <dsp:cNvPr id="0" name=""/>
        <dsp:cNvSpPr/>
      </dsp:nvSpPr>
      <dsp:spPr>
        <a:xfrm>
          <a:off x="1003680" y="167105"/>
          <a:ext cx="3709907" cy="3709907"/>
        </a:xfrm>
        <a:prstGeom prst="circularArrow">
          <a:avLst>
            <a:gd name="adj1" fmla="val 3991"/>
            <a:gd name="adj2" fmla="val 250400"/>
            <a:gd name="adj3" fmla="val 6625609"/>
            <a:gd name="adj4" fmla="val 4401053"/>
            <a:gd name="adj5" fmla="val 4657"/>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0A09E0-08F9-4712-9865-70D7F7C6694E}">
      <dsp:nvSpPr>
        <dsp:cNvPr id="0" name=""/>
        <dsp:cNvSpPr/>
      </dsp:nvSpPr>
      <dsp:spPr>
        <a:xfrm>
          <a:off x="1144751" y="2956435"/>
          <a:ext cx="1008477" cy="6987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noProof="0">
              <a:latin typeface="Lato" panose="020F0502020204030203" pitchFamily="34" charset="0"/>
            </a:rPr>
            <a:t>Partner monitoring</a:t>
          </a:r>
        </a:p>
      </dsp:txBody>
      <dsp:txXfrm>
        <a:off x="1144751" y="2956435"/>
        <a:ext cx="1008477" cy="698777"/>
      </dsp:txXfrm>
    </dsp:sp>
    <dsp:sp modelId="{A894FF5D-F039-4485-883C-854A26DA63B5}">
      <dsp:nvSpPr>
        <dsp:cNvPr id="0" name=""/>
        <dsp:cNvSpPr/>
      </dsp:nvSpPr>
      <dsp:spPr>
        <a:xfrm>
          <a:off x="886728" y="229501"/>
          <a:ext cx="3709907" cy="3709907"/>
        </a:xfrm>
        <a:prstGeom prst="circularArrow">
          <a:avLst>
            <a:gd name="adj1" fmla="val 3991"/>
            <a:gd name="adj2" fmla="val 250400"/>
            <a:gd name="adj3" fmla="val 10242139"/>
            <a:gd name="adj4" fmla="val 8941820"/>
            <a:gd name="adj5" fmla="val 4657"/>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D1A392-B8A8-445E-8AC1-22557435E188}">
      <dsp:nvSpPr>
        <dsp:cNvPr id="0" name=""/>
        <dsp:cNvSpPr/>
      </dsp:nvSpPr>
      <dsp:spPr>
        <a:xfrm>
          <a:off x="304418" y="1476422"/>
          <a:ext cx="1412834" cy="759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noProof="0">
              <a:latin typeface="Lato" panose="020F0502020204030203" pitchFamily="34" charset="0"/>
            </a:rPr>
            <a:t>Partner reporting</a:t>
          </a:r>
        </a:p>
      </dsp:txBody>
      <dsp:txXfrm>
        <a:off x="304418" y="1476422"/>
        <a:ext cx="1412834" cy="759384"/>
      </dsp:txXfrm>
    </dsp:sp>
    <dsp:sp modelId="{288C6474-A460-4932-A7EE-A6F5F526A3B1}">
      <dsp:nvSpPr>
        <dsp:cNvPr id="0" name=""/>
        <dsp:cNvSpPr/>
      </dsp:nvSpPr>
      <dsp:spPr>
        <a:xfrm>
          <a:off x="857770" y="-32381"/>
          <a:ext cx="3709907" cy="3709907"/>
        </a:xfrm>
        <a:prstGeom prst="circularArrow">
          <a:avLst>
            <a:gd name="adj1" fmla="val 3991"/>
            <a:gd name="adj2" fmla="val 250400"/>
            <a:gd name="adj3" fmla="val 12736834"/>
            <a:gd name="adj4" fmla="val 11507221"/>
            <a:gd name="adj5" fmla="val 4657"/>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D20813-06BF-458F-BD62-5DF677298E5B}">
      <dsp:nvSpPr>
        <dsp:cNvPr id="0" name=""/>
        <dsp:cNvSpPr/>
      </dsp:nvSpPr>
      <dsp:spPr>
        <a:xfrm>
          <a:off x="1260450" y="56336"/>
          <a:ext cx="988809" cy="759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noProof="0">
              <a:latin typeface="Lato" panose="020F0502020204030203" pitchFamily="34" charset="0"/>
            </a:rPr>
            <a:t>Partnership phase out</a:t>
          </a:r>
        </a:p>
      </dsp:txBody>
      <dsp:txXfrm>
        <a:off x="1260450" y="56336"/>
        <a:ext cx="988809" cy="759384"/>
      </dsp:txXfrm>
    </dsp:sp>
    <dsp:sp modelId="{9174864C-605F-4572-AD3D-BD7F97738C60}">
      <dsp:nvSpPr>
        <dsp:cNvPr id="0" name=""/>
        <dsp:cNvSpPr/>
      </dsp:nvSpPr>
      <dsp:spPr>
        <a:xfrm>
          <a:off x="1115195" y="-112133"/>
          <a:ext cx="3709907" cy="3709907"/>
        </a:xfrm>
        <a:prstGeom prst="circularArrow">
          <a:avLst>
            <a:gd name="adj1" fmla="val 3991"/>
            <a:gd name="adj2" fmla="val 250400"/>
            <a:gd name="adj3" fmla="val 17095493"/>
            <a:gd name="adj4" fmla="val 14689364"/>
            <a:gd name="adj5" fmla="val 4657"/>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2.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3.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E0D6A37-291F-4E46-BB73-3B99CE153558}" type="datetimeFigureOut">
              <a:rPr lang="en-US" smtClean="0"/>
              <a:t>8/8/2024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BB6E366-02D8-9240-8F65-12E2F8F2864D}" type="slidenum">
              <a:rPr lang="en-US" smtClean="0"/>
              <a:t>‹#›</a:t>
            </a:fld>
            <a:endParaRPr lang="en-US"/>
          </a:p>
        </p:txBody>
      </p:sp>
    </p:spTree>
    <p:extLst>
      <p:ext uri="{BB962C8B-B14F-4D97-AF65-F5344CB8AC3E}">
        <p14:creationId xmlns:p14="http://schemas.microsoft.com/office/powerpoint/2010/main" val="27867992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CCCD24-79A0-1B45-AEA8-F931F4D6188E}" type="datetimeFigureOut">
              <a:rPr lang="en-US" smtClean="0"/>
              <a:t>8/8/2024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FFFF08-BA74-3E4E-B67B-CFCBDE5D9836}" type="slidenum">
              <a:rPr lang="en-US" smtClean="0"/>
              <a:t>‹#›</a:t>
            </a:fld>
            <a:endParaRPr lang="en-US"/>
          </a:p>
        </p:txBody>
      </p:sp>
    </p:spTree>
    <p:extLst>
      <p:ext uri="{BB962C8B-B14F-4D97-AF65-F5344CB8AC3E}">
        <p14:creationId xmlns:p14="http://schemas.microsoft.com/office/powerpoint/2010/main" val="155473884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63DF67-57A7-4E60-B412-2E26C2D4287B}" type="slidenum">
              <a:rPr kumimoji="0" lang="en-UK" sz="1200" b="0" i="0" u="none" strike="noStrike" kern="1200" cap="none" spc="0" normalizeH="0" baseline="0" noProof="0" smtClean="0">
                <a:ln>
                  <a:noFill/>
                </a:ln>
                <a:solidFill>
                  <a:srgbClr val="000000"/>
                </a:solidFill>
                <a:effectLst/>
                <a:uLnTx/>
                <a:uFillTx/>
                <a:latin typeface="Lat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K" sz="1200" b="0" i="0" u="none" strike="noStrike" kern="1200" cap="none" spc="0" normalizeH="0" baseline="0" noProof="0">
              <a:ln>
                <a:noFill/>
              </a:ln>
              <a:solidFill>
                <a:srgbClr val="000000"/>
              </a:solidFill>
              <a:effectLst/>
              <a:uLnTx/>
              <a:uFillTx/>
              <a:latin typeface="Lato"/>
              <a:ea typeface="+mn-ea"/>
              <a:cs typeface="+mn-cs"/>
            </a:endParaRPr>
          </a:p>
        </p:txBody>
      </p:sp>
    </p:spTree>
    <p:extLst>
      <p:ext uri="{BB962C8B-B14F-4D97-AF65-F5344CB8AC3E}">
        <p14:creationId xmlns:p14="http://schemas.microsoft.com/office/powerpoint/2010/main" val="33075321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63DF67-57A7-4E60-B412-2E26C2D4287B}" type="slidenum">
              <a:rPr kumimoji="0" lang="en-UK" sz="1200" b="0" i="0" u="none" strike="noStrike" kern="1200" cap="none" spc="0" normalizeH="0" baseline="0" noProof="0" smtClean="0">
                <a:ln>
                  <a:noFill/>
                </a:ln>
                <a:solidFill>
                  <a:srgbClr val="000000"/>
                </a:solidFill>
                <a:effectLst/>
                <a:uLnTx/>
                <a:uFillTx/>
                <a:latin typeface="Lat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K" sz="1200" b="0" i="0" u="none" strike="noStrike" kern="1200" cap="none" spc="0" normalizeH="0" baseline="0" noProof="0">
              <a:ln>
                <a:noFill/>
              </a:ln>
              <a:solidFill>
                <a:srgbClr val="000000"/>
              </a:solidFill>
              <a:effectLst/>
              <a:uLnTx/>
              <a:uFillTx/>
              <a:latin typeface="Lato"/>
              <a:ea typeface="+mn-ea"/>
              <a:cs typeface="+mn-cs"/>
            </a:endParaRPr>
          </a:p>
        </p:txBody>
      </p:sp>
    </p:spTree>
    <p:extLst>
      <p:ext uri="{BB962C8B-B14F-4D97-AF65-F5344CB8AC3E}">
        <p14:creationId xmlns:p14="http://schemas.microsoft.com/office/powerpoint/2010/main" val="17956776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63DF67-57A7-4E60-B412-2E26C2D4287B}" type="slidenum">
              <a:rPr kumimoji="0" lang="en-UK" sz="1200" b="0" i="0" u="none" strike="noStrike" kern="1200" cap="none" spc="0" normalizeH="0" baseline="0" noProof="0" smtClean="0">
                <a:ln>
                  <a:noFill/>
                </a:ln>
                <a:solidFill>
                  <a:srgbClr val="000000"/>
                </a:solidFill>
                <a:effectLst/>
                <a:uLnTx/>
                <a:uFillTx/>
                <a:latin typeface="Lat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K" sz="1200" b="0" i="0" u="none" strike="noStrike" kern="1200" cap="none" spc="0" normalizeH="0" baseline="0" noProof="0">
              <a:ln>
                <a:noFill/>
              </a:ln>
              <a:solidFill>
                <a:srgbClr val="000000"/>
              </a:solidFill>
              <a:effectLst/>
              <a:uLnTx/>
              <a:uFillTx/>
              <a:latin typeface="Lato"/>
              <a:ea typeface="+mn-ea"/>
              <a:cs typeface="+mn-cs"/>
            </a:endParaRPr>
          </a:p>
        </p:txBody>
      </p:sp>
    </p:spTree>
    <p:extLst>
      <p:ext uri="{BB962C8B-B14F-4D97-AF65-F5344CB8AC3E}">
        <p14:creationId xmlns:p14="http://schemas.microsoft.com/office/powerpoint/2010/main" val="37563184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63DF67-57A7-4E60-B412-2E26C2D4287B}" type="slidenum">
              <a:rPr kumimoji="0" lang="en-UK" sz="1200" b="0" i="0" u="none" strike="noStrike" kern="1200" cap="none" spc="0" normalizeH="0" baseline="0" noProof="0" smtClean="0">
                <a:ln>
                  <a:noFill/>
                </a:ln>
                <a:solidFill>
                  <a:srgbClr val="000000"/>
                </a:solidFill>
                <a:effectLst/>
                <a:uLnTx/>
                <a:uFillTx/>
                <a:latin typeface="Lat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K" sz="1200" b="0" i="0" u="none" strike="noStrike" kern="1200" cap="none" spc="0" normalizeH="0" baseline="0" noProof="0">
              <a:ln>
                <a:noFill/>
              </a:ln>
              <a:solidFill>
                <a:srgbClr val="000000"/>
              </a:solidFill>
              <a:effectLst/>
              <a:uLnTx/>
              <a:uFillTx/>
              <a:latin typeface="Lato"/>
              <a:ea typeface="+mn-ea"/>
              <a:cs typeface="+mn-cs"/>
            </a:endParaRPr>
          </a:p>
        </p:txBody>
      </p:sp>
    </p:spTree>
    <p:extLst>
      <p:ext uri="{BB962C8B-B14F-4D97-AF65-F5344CB8AC3E}">
        <p14:creationId xmlns:p14="http://schemas.microsoft.com/office/powerpoint/2010/main" val="22548570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63DF67-57A7-4E60-B412-2E26C2D4287B}" type="slidenum">
              <a:rPr kumimoji="0" lang="en-UK" sz="1200" b="0" i="0" u="none" strike="noStrike" kern="1200" cap="none" spc="0" normalizeH="0" baseline="0" noProof="0" smtClean="0">
                <a:ln>
                  <a:noFill/>
                </a:ln>
                <a:solidFill>
                  <a:srgbClr val="000000"/>
                </a:solidFill>
                <a:effectLst/>
                <a:uLnTx/>
                <a:uFillTx/>
                <a:latin typeface="Lat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K" sz="1200" b="0" i="0" u="none" strike="noStrike" kern="1200" cap="none" spc="0" normalizeH="0" baseline="0" noProof="0">
              <a:ln>
                <a:noFill/>
              </a:ln>
              <a:solidFill>
                <a:srgbClr val="000000"/>
              </a:solidFill>
              <a:effectLst/>
              <a:uLnTx/>
              <a:uFillTx/>
              <a:latin typeface="Lato"/>
              <a:ea typeface="+mn-ea"/>
              <a:cs typeface="+mn-cs"/>
            </a:endParaRPr>
          </a:p>
        </p:txBody>
      </p:sp>
    </p:spTree>
    <p:extLst>
      <p:ext uri="{BB962C8B-B14F-4D97-AF65-F5344CB8AC3E}">
        <p14:creationId xmlns:p14="http://schemas.microsoft.com/office/powerpoint/2010/main" val="28480552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63DF67-57A7-4E60-B412-2E26C2D4287B}" type="slidenum">
              <a:rPr kumimoji="0" lang="en-UK" sz="1200" b="0" i="0" u="none" strike="noStrike" kern="1200" cap="none" spc="0" normalizeH="0" baseline="0" noProof="0" smtClean="0">
                <a:ln>
                  <a:noFill/>
                </a:ln>
                <a:solidFill>
                  <a:srgbClr val="000000"/>
                </a:solidFill>
                <a:effectLst/>
                <a:uLnTx/>
                <a:uFillTx/>
                <a:latin typeface="Lat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K" sz="1200" b="0" i="0" u="none" strike="noStrike" kern="1200" cap="none" spc="0" normalizeH="0" baseline="0" noProof="0">
              <a:ln>
                <a:noFill/>
              </a:ln>
              <a:solidFill>
                <a:srgbClr val="000000"/>
              </a:solidFill>
              <a:effectLst/>
              <a:uLnTx/>
              <a:uFillTx/>
              <a:latin typeface="Lato"/>
              <a:ea typeface="+mn-ea"/>
              <a:cs typeface="+mn-cs"/>
            </a:endParaRPr>
          </a:p>
        </p:txBody>
      </p:sp>
    </p:spTree>
    <p:extLst>
      <p:ext uri="{BB962C8B-B14F-4D97-AF65-F5344CB8AC3E}">
        <p14:creationId xmlns:p14="http://schemas.microsoft.com/office/powerpoint/2010/main" val="30874763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GB"/>
              <a:t>Template for documenting monitoring meetings</a:t>
            </a:r>
          </a:p>
          <a:p>
            <a:pPr algn="l" rtl="0" fontAlgn="base"/>
            <a:endParaRPr lang="en-GB" sz="1200" b="1" i="0">
              <a:solidFill>
                <a:srgbClr val="000000"/>
              </a:solidFill>
              <a:effectLst/>
              <a:latin typeface="Lato" panose="020F0502020204030203" pitchFamily="34" charset="0"/>
            </a:endParaRPr>
          </a:p>
          <a:p>
            <a:endParaRPr lang="es-E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3FFFF08-BA74-3E4E-B67B-CFCBDE5D9836}" type="slidenum">
              <a:rPr kumimoji="0" lang="en-US" sz="1200" b="0" i="0" u="none" strike="noStrike" kern="1200" cap="none" spc="0" normalizeH="0" baseline="0" noProof="0" smtClean="0">
                <a:ln>
                  <a:noFill/>
                </a:ln>
                <a:solidFill>
                  <a:srgbClr val="000000"/>
                </a:solidFill>
                <a:effectLst/>
                <a:uLnTx/>
                <a:uFillTx/>
                <a:latin typeface="Lat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srgbClr val="000000"/>
              </a:solidFill>
              <a:effectLst/>
              <a:uLnTx/>
              <a:uFillTx/>
              <a:latin typeface="Lato"/>
              <a:ea typeface="+mn-ea"/>
              <a:cs typeface="+mn-cs"/>
            </a:endParaRPr>
          </a:p>
        </p:txBody>
      </p:sp>
    </p:spTree>
    <p:extLst>
      <p:ext uri="{BB962C8B-B14F-4D97-AF65-F5344CB8AC3E}">
        <p14:creationId xmlns:p14="http://schemas.microsoft.com/office/powerpoint/2010/main" val="22738506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63DF67-57A7-4E60-B412-2E26C2D4287B}" type="slidenum">
              <a:rPr kumimoji="0" lang="en-UK" sz="1200" b="0" i="0" u="none" strike="noStrike" kern="1200" cap="none" spc="0" normalizeH="0" baseline="0" noProof="0" smtClean="0">
                <a:ln>
                  <a:noFill/>
                </a:ln>
                <a:solidFill>
                  <a:srgbClr val="000000"/>
                </a:solidFill>
                <a:effectLst/>
                <a:uLnTx/>
                <a:uFillTx/>
                <a:latin typeface="Lat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K" sz="1200" b="0" i="0" u="none" strike="noStrike" kern="1200" cap="none" spc="0" normalizeH="0" baseline="0" noProof="0">
              <a:ln>
                <a:noFill/>
              </a:ln>
              <a:solidFill>
                <a:srgbClr val="000000"/>
              </a:solidFill>
              <a:effectLst/>
              <a:uLnTx/>
              <a:uFillTx/>
              <a:latin typeface="Lato"/>
              <a:ea typeface="+mn-ea"/>
              <a:cs typeface="+mn-cs"/>
            </a:endParaRPr>
          </a:p>
        </p:txBody>
      </p:sp>
    </p:spTree>
    <p:extLst>
      <p:ext uri="{BB962C8B-B14F-4D97-AF65-F5344CB8AC3E}">
        <p14:creationId xmlns:p14="http://schemas.microsoft.com/office/powerpoint/2010/main" val="4953124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63DF67-57A7-4E60-B412-2E26C2D4287B}" type="slidenum">
              <a:rPr kumimoji="0" lang="en-UK" sz="1200" b="0" i="0" u="none" strike="noStrike" kern="1200" cap="none" spc="0" normalizeH="0" baseline="0" noProof="0" smtClean="0">
                <a:ln>
                  <a:noFill/>
                </a:ln>
                <a:solidFill>
                  <a:srgbClr val="000000"/>
                </a:solidFill>
                <a:effectLst/>
                <a:uLnTx/>
                <a:uFillTx/>
                <a:latin typeface="Lat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K" sz="1200" b="0" i="0" u="none" strike="noStrike" kern="1200" cap="none" spc="0" normalizeH="0" baseline="0" noProof="0">
              <a:ln>
                <a:noFill/>
              </a:ln>
              <a:solidFill>
                <a:srgbClr val="000000"/>
              </a:solidFill>
              <a:effectLst/>
              <a:uLnTx/>
              <a:uFillTx/>
              <a:latin typeface="Lato"/>
              <a:ea typeface="+mn-ea"/>
              <a:cs typeface="+mn-cs"/>
            </a:endParaRPr>
          </a:p>
        </p:txBody>
      </p:sp>
    </p:spTree>
    <p:extLst>
      <p:ext uri="{BB962C8B-B14F-4D97-AF65-F5344CB8AC3E}">
        <p14:creationId xmlns:p14="http://schemas.microsoft.com/office/powerpoint/2010/main" val="7249375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63DF67-57A7-4E60-B412-2E26C2D4287B}" type="slidenum">
              <a:rPr kumimoji="0" lang="en-UK" sz="1200" b="0" i="0" u="none" strike="noStrike" kern="1200" cap="none" spc="0" normalizeH="0" baseline="0" noProof="0" smtClean="0">
                <a:ln>
                  <a:noFill/>
                </a:ln>
                <a:solidFill>
                  <a:srgbClr val="000000"/>
                </a:solidFill>
                <a:effectLst/>
                <a:uLnTx/>
                <a:uFillTx/>
                <a:latin typeface="Lat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UK" sz="1200" b="0" i="0" u="none" strike="noStrike" kern="1200" cap="none" spc="0" normalizeH="0" baseline="0" noProof="0">
              <a:ln>
                <a:noFill/>
              </a:ln>
              <a:solidFill>
                <a:srgbClr val="000000"/>
              </a:solidFill>
              <a:effectLst/>
              <a:uLnTx/>
              <a:uFillTx/>
              <a:latin typeface="Lato"/>
              <a:ea typeface="+mn-ea"/>
              <a:cs typeface="+mn-cs"/>
            </a:endParaRPr>
          </a:p>
        </p:txBody>
      </p:sp>
    </p:spTree>
    <p:extLst>
      <p:ext uri="{BB962C8B-B14F-4D97-AF65-F5344CB8AC3E}">
        <p14:creationId xmlns:p14="http://schemas.microsoft.com/office/powerpoint/2010/main" val="24654405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63DF67-57A7-4E60-B412-2E26C2D4287B}" type="slidenum">
              <a:rPr kumimoji="0" lang="en-UK" sz="1200" b="0" i="0" u="none" strike="noStrike" kern="1200" cap="none" spc="0" normalizeH="0" baseline="0" noProof="0" smtClean="0">
                <a:ln>
                  <a:noFill/>
                </a:ln>
                <a:solidFill>
                  <a:srgbClr val="000000"/>
                </a:solidFill>
                <a:effectLst/>
                <a:uLnTx/>
                <a:uFillTx/>
                <a:latin typeface="Lat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UK" sz="1200" b="0" i="0" u="none" strike="noStrike" kern="1200" cap="none" spc="0" normalizeH="0" baseline="0" noProof="0">
              <a:ln>
                <a:noFill/>
              </a:ln>
              <a:solidFill>
                <a:srgbClr val="000000"/>
              </a:solidFill>
              <a:effectLst/>
              <a:uLnTx/>
              <a:uFillTx/>
              <a:latin typeface="Lato"/>
              <a:ea typeface="+mn-ea"/>
              <a:cs typeface="+mn-cs"/>
            </a:endParaRPr>
          </a:p>
        </p:txBody>
      </p:sp>
    </p:spTree>
    <p:extLst>
      <p:ext uri="{BB962C8B-B14F-4D97-AF65-F5344CB8AC3E}">
        <p14:creationId xmlns:p14="http://schemas.microsoft.com/office/powerpoint/2010/main" val="1144377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3FFFF08-BA74-3E4E-B67B-CFCBDE5D9836}" type="slidenum">
              <a:rPr lang="en-US" smtClean="0"/>
              <a:t>3</a:t>
            </a:fld>
            <a:endParaRPr lang="en-US"/>
          </a:p>
        </p:txBody>
      </p:sp>
    </p:spTree>
    <p:extLst>
      <p:ext uri="{BB962C8B-B14F-4D97-AF65-F5344CB8AC3E}">
        <p14:creationId xmlns:p14="http://schemas.microsoft.com/office/powerpoint/2010/main" val="25596975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63DF67-57A7-4E60-B412-2E26C2D4287B}" type="slidenum">
              <a:rPr kumimoji="0" lang="en-UK" sz="1200" b="0" i="0" u="none" strike="noStrike" kern="1200" cap="none" spc="0" normalizeH="0" baseline="0" noProof="0" smtClean="0">
                <a:ln>
                  <a:noFill/>
                </a:ln>
                <a:solidFill>
                  <a:srgbClr val="000000"/>
                </a:solidFill>
                <a:effectLst/>
                <a:uLnTx/>
                <a:uFillTx/>
                <a:latin typeface="Lat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UK" sz="1200" b="0" i="0" u="none" strike="noStrike" kern="1200" cap="none" spc="0" normalizeH="0" baseline="0" noProof="0">
              <a:ln>
                <a:noFill/>
              </a:ln>
              <a:solidFill>
                <a:srgbClr val="000000"/>
              </a:solidFill>
              <a:effectLst/>
              <a:uLnTx/>
              <a:uFillTx/>
              <a:latin typeface="Lato"/>
              <a:ea typeface="+mn-ea"/>
              <a:cs typeface="+mn-cs"/>
            </a:endParaRPr>
          </a:p>
        </p:txBody>
      </p:sp>
    </p:spTree>
    <p:extLst>
      <p:ext uri="{BB962C8B-B14F-4D97-AF65-F5344CB8AC3E}">
        <p14:creationId xmlns:p14="http://schemas.microsoft.com/office/powerpoint/2010/main" val="5256243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963DF67-57A7-4E60-B412-2E26C2D4287B}" type="slidenum">
              <a:rPr lang="en-UK" smtClean="0"/>
              <a:t>46</a:t>
            </a:fld>
            <a:endParaRPr lang="en-UK"/>
          </a:p>
        </p:txBody>
      </p:sp>
    </p:spTree>
    <p:extLst>
      <p:ext uri="{BB962C8B-B14F-4D97-AF65-F5344CB8AC3E}">
        <p14:creationId xmlns:p14="http://schemas.microsoft.com/office/powerpoint/2010/main" val="18187675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963DF67-57A7-4E60-B412-2E26C2D4287B}" type="slidenum">
              <a:rPr lang="en-UK" smtClean="0"/>
              <a:t>47</a:t>
            </a:fld>
            <a:endParaRPr lang="en-UK"/>
          </a:p>
        </p:txBody>
      </p:sp>
    </p:spTree>
    <p:extLst>
      <p:ext uri="{BB962C8B-B14F-4D97-AF65-F5344CB8AC3E}">
        <p14:creationId xmlns:p14="http://schemas.microsoft.com/office/powerpoint/2010/main" val="14890702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963DF67-57A7-4E60-B412-2E26C2D4287B}" type="slidenum">
              <a:rPr lang="en-UK" smtClean="0"/>
              <a:t>48</a:t>
            </a:fld>
            <a:endParaRPr lang="en-UK"/>
          </a:p>
        </p:txBody>
      </p:sp>
    </p:spTree>
    <p:extLst>
      <p:ext uri="{BB962C8B-B14F-4D97-AF65-F5344CB8AC3E}">
        <p14:creationId xmlns:p14="http://schemas.microsoft.com/office/powerpoint/2010/main" val="40078912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963DF67-57A7-4E60-B412-2E26C2D4287B}" type="slidenum">
              <a:rPr lang="en-UK" smtClean="0"/>
              <a:t>49</a:t>
            </a:fld>
            <a:endParaRPr lang="en-UK"/>
          </a:p>
        </p:txBody>
      </p:sp>
    </p:spTree>
    <p:extLst>
      <p:ext uri="{BB962C8B-B14F-4D97-AF65-F5344CB8AC3E}">
        <p14:creationId xmlns:p14="http://schemas.microsoft.com/office/powerpoint/2010/main" val="9455690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963DF67-57A7-4E60-B412-2E26C2D4287B}" type="slidenum">
              <a:rPr lang="en-UK" smtClean="0"/>
              <a:t>50</a:t>
            </a:fld>
            <a:endParaRPr lang="en-UK"/>
          </a:p>
        </p:txBody>
      </p:sp>
    </p:spTree>
    <p:extLst>
      <p:ext uri="{BB962C8B-B14F-4D97-AF65-F5344CB8AC3E}">
        <p14:creationId xmlns:p14="http://schemas.microsoft.com/office/powerpoint/2010/main" val="20887226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963DF67-57A7-4E60-B412-2E26C2D4287B}" type="slidenum">
              <a:rPr lang="en-UK" smtClean="0"/>
              <a:t>52</a:t>
            </a:fld>
            <a:endParaRPr lang="en-UK"/>
          </a:p>
        </p:txBody>
      </p:sp>
    </p:spTree>
    <p:extLst>
      <p:ext uri="{BB962C8B-B14F-4D97-AF65-F5344CB8AC3E}">
        <p14:creationId xmlns:p14="http://schemas.microsoft.com/office/powerpoint/2010/main" val="40657137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63DF67-57A7-4E60-B412-2E26C2D4287B}" type="slidenum">
              <a:rPr kumimoji="0" lang="en-UK" sz="1200" b="0" i="0" u="none" strike="noStrike" kern="1200" cap="none" spc="0" normalizeH="0" baseline="0" noProof="0" smtClean="0">
                <a:ln>
                  <a:noFill/>
                </a:ln>
                <a:solidFill>
                  <a:srgbClr val="000000"/>
                </a:solidFill>
                <a:effectLst/>
                <a:uLnTx/>
                <a:uFillTx/>
                <a:latin typeface="Lat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n-UK" sz="1200" b="0" i="0" u="none" strike="noStrike" kern="1200" cap="none" spc="0" normalizeH="0" baseline="0" noProof="0">
              <a:ln>
                <a:noFill/>
              </a:ln>
              <a:solidFill>
                <a:srgbClr val="000000"/>
              </a:solidFill>
              <a:effectLst/>
              <a:uLnTx/>
              <a:uFillTx/>
              <a:latin typeface="Lato"/>
              <a:ea typeface="+mn-ea"/>
              <a:cs typeface="+mn-cs"/>
            </a:endParaRPr>
          </a:p>
        </p:txBody>
      </p:sp>
    </p:spTree>
    <p:extLst>
      <p:ext uri="{BB962C8B-B14F-4D97-AF65-F5344CB8AC3E}">
        <p14:creationId xmlns:p14="http://schemas.microsoft.com/office/powerpoint/2010/main" val="41688750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963DF67-57A7-4E60-B412-2E26C2D4287B}" type="slidenum">
              <a:rPr lang="en-UK" smtClean="0"/>
              <a:t>54</a:t>
            </a:fld>
            <a:endParaRPr lang="en-UK"/>
          </a:p>
        </p:txBody>
      </p:sp>
    </p:spTree>
    <p:extLst>
      <p:ext uri="{BB962C8B-B14F-4D97-AF65-F5344CB8AC3E}">
        <p14:creationId xmlns:p14="http://schemas.microsoft.com/office/powerpoint/2010/main" val="5625651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63DF67-57A7-4E60-B412-2E26C2D4287B}" type="slidenum">
              <a:rPr kumimoji="0" lang="en-UK" sz="1200" b="0" i="0" u="none" strike="noStrike" kern="1200" cap="none" spc="0" normalizeH="0" baseline="0" noProof="0" smtClean="0">
                <a:ln>
                  <a:noFill/>
                </a:ln>
                <a:solidFill>
                  <a:srgbClr val="000000"/>
                </a:solidFill>
                <a:effectLst/>
                <a:uLnTx/>
                <a:uFillTx/>
                <a:latin typeface="Lat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en-UK" sz="1200" b="0" i="0" u="none" strike="noStrike" kern="1200" cap="none" spc="0" normalizeH="0" baseline="0" noProof="0">
              <a:ln>
                <a:noFill/>
              </a:ln>
              <a:solidFill>
                <a:srgbClr val="000000"/>
              </a:solidFill>
              <a:effectLst/>
              <a:uLnTx/>
              <a:uFillTx/>
              <a:latin typeface="Lato"/>
              <a:ea typeface="+mn-ea"/>
              <a:cs typeface="+mn-cs"/>
            </a:endParaRPr>
          </a:p>
        </p:txBody>
      </p:sp>
    </p:spTree>
    <p:extLst>
      <p:ext uri="{BB962C8B-B14F-4D97-AF65-F5344CB8AC3E}">
        <p14:creationId xmlns:p14="http://schemas.microsoft.com/office/powerpoint/2010/main" val="1869830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3FFFF08-BA74-3E4E-B67B-CFCBDE5D9836}" type="slidenum">
              <a:rPr lang="en-US" smtClean="0"/>
              <a:t>4</a:t>
            </a:fld>
            <a:endParaRPr lang="en-US"/>
          </a:p>
        </p:txBody>
      </p:sp>
    </p:spTree>
    <p:extLst>
      <p:ext uri="{BB962C8B-B14F-4D97-AF65-F5344CB8AC3E}">
        <p14:creationId xmlns:p14="http://schemas.microsoft.com/office/powerpoint/2010/main" val="38489516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963DF67-57A7-4E60-B412-2E26C2D4287B}" type="slidenum">
              <a:rPr lang="en-UK" smtClean="0"/>
              <a:t>56</a:t>
            </a:fld>
            <a:endParaRPr lang="en-UK"/>
          </a:p>
        </p:txBody>
      </p:sp>
    </p:spTree>
    <p:extLst>
      <p:ext uri="{BB962C8B-B14F-4D97-AF65-F5344CB8AC3E}">
        <p14:creationId xmlns:p14="http://schemas.microsoft.com/office/powerpoint/2010/main" val="1744112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3FFFF08-BA74-3E4E-B67B-CFCBDE5D9836}" type="slidenum">
              <a:rPr lang="en-US" smtClean="0"/>
              <a:t>5</a:t>
            </a:fld>
            <a:endParaRPr lang="en-US"/>
          </a:p>
        </p:txBody>
      </p:sp>
    </p:spTree>
    <p:extLst>
      <p:ext uri="{BB962C8B-B14F-4D97-AF65-F5344CB8AC3E}">
        <p14:creationId xmlns:p14="http://schemas.microsoft.com/office/powerpoint/2010/main" val="1226529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63DF67-57A7-4E60-B412-2E26C2D4287B}" type="slidenum">
              <a:rPr kumimoji="0" lang="en-UK" sz="1200" b="0" i="0" u="none" strike="noStrike" kern="1200" cap="none" spc="0" normalizeH="0" baseline="0" noProof="0" smtClean="0">
                <a:ln>
                  <a:noFill/>
                </a:ln>
                <a:solidFill>
                  <a:srgbClr val="000000"/>
                </a:solidFill>
                <a:effectLst/>
                <a:uLnTx/>
                <a:uFillTx/>
                <a:latin typeface="Lat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K" sz="1200" b="0" i="0" u="none" strike="noStrike" kern="1200" cap="none" spc="0" normalizeH="0" baseline="0" noProof="0">
              <a:ln>
                <a:noFill/>
              </a:ln>
              <a:solidFill>
                <a:srgbClr val="000000"/>
              </a:solidFill>
              <a:effectLst/>
              <a:uLnTx/>
              <a:uFillTx/>
              <a:latin typeface="Lato"/>
              <a:ea typeface="+mn-ea"/>
              <a:cs typeface="+mn-cs"/>
            </a:endParaRPr>
          </a:p>
        </p:txBody>
      </p:sp>
    </p:spTree>
    <p:extLst>
      <p:ext uri="{BB962C8B-B14F-4D97-AF65-F5344CB8AC3E}">
        <p14:creationId xmlns:p14="http://schemas.microsoft.com/office/powerpoint/2010/main" val="1331524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5"/>
          </p:nvPr>
        </p:nvSpPr>
        <p:spPr/>
        <p:txBody>
          <a:bodyPr/>
          <a:lstStyle/>
          <a:p>
            <a:fld id="{23FFFF08-BA74-3E4E-B67B-CFCBDE5D9836}" type="slidenum">
              <a:rPr lang="en-US" smtClean="0"/>
              <a:t>17</a:t>
            </a:fld>
            <a:endParaRPr lang="en-US"/>
          </a:p>
        </p:txBody>
      </p:sp>
    </p:spTree>
    <p:extLst>
      <p:ext uri="{BB962C8B-B14F-4D97-AF65-F5344CB8AC3E}">
        <p14:creationId xmlns:p14="http://schemas.microsoft.com/office/powerpoint/2010/main" val="1326008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63DF67-57A7-4E60-B412-2E26C2D4287B}" type="slidenum">
              <a:rPr kumimoji="0" lang="en-UK" sz="1200" b="0" i="0" u="none" strike="noStrike" kern="1200" cap="none" spc="0" normalizeH="0" baseline="0" noProof="0" smtClean="0">
                <a:ln>
                  <a:noFill/>
                </a:ln>
                <a:solidFill>
                  <a:srgbClr val="000000"/>
                </a:solidFill>
                <a:effectLst/>
                <a:uLnTx/>
                <a:uFillTx/>
                <a:latin typeface="Lat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K" sz="1200" b="0" i="0" u="none" strike="noStrike" kern="1200" cap="none" spc="0" normalizeH="0" baseline="0" noProof="0">
              <a:ln>
                <a:noFill/>
              </a:ln>
              <a:solidFill>
                <a:srgbClr val="000000"/>
              </a:solidFill>
              <a:effectLst/>
              <a:uLnTx/>
              <a:uFillTx/>
              <a:latin typeface="Lato"/>
              <a:ea typeface="+mn-ea"/>
              <a:cs typeface="+mn-cs"/>
            </a:endParaRPr>
          </a:p>
        </p:txBody>
      </p:sp>
    </p:spTree>
    <p:extLst>
      <p:ext uri="{BB962C8B-B14F-4D97-AF65-F5344CB8AC3E}">
        <p14:creationId xmlns:p14="http://schemas.microsoft.com/office/powerpoint/2010/main" val="19587693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63DF67-57A7-4E60-B412-2E26C2D4287B}" type="slidenum">
              <a:rPr kumimoji="0" lang="en-UK" sz="1200" b="0" i="0" u="none" strike="noStrike" kern="1200" cap="none" spc="0" normalizeH="0" baseline="0" noProof="0" smtClean="0">
                <a:ln>
                  <a:noFill/>
                </a:ln>
                <a:solidFill>
                  <a:srgbClr val="000000"/>
                </a:solidFill>
                <a:effectLst/>
                <a:uLnTx/>
                <a:uFillTx/>
                <a:latin typeface="Lat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K" sz="1200" b="0" i="0" u="none" strike="noStrike" kern="1200" cap="none" spc="0" normalizeH="0" baseline="0" noProof="0">
              <a:ln>
                <a:noFill/>
              </a:ln>
              <a:solidFill>
                <a:srgbClr val="000000"/>
              </a:solidFill>
              <a:effectLst/>
              <a:uLnTx/>
              <a:uFillTx/>
              <a:latin typeface="Lato"/>
              <a:ea typeface="+mn-ea"/>
              <a:cs typeface="+mn-cs"/>
            </a:endParaRPr>
          </a:p>
        </p:txBody>
      </p:sp>
    </p:spTree>
    <p:extLst>
      <p:ext uri="{BB962C8B-B14F-4D97-AF65-F5344CB8AC3E}">
        <p14:creationId xmlns:p14="http://schemas.microsoft.com/office/powerpoint/2010/main" val="9665539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63DF67-57A7-4E60-B412-2E26C2D4287B}" type="slidenum">
              <a:rPr kumimoji="0" lang="en-UK" sz="1200" b="0" i="0" u="none" strike="noStrike" kern="1200" cap="none" spc="0" normalizeH="0" baseline="0" noProof="0" smtClean="0">
                <a:ln>
                  <a:noFill/>
                </a:ln>
                <a:solidFill>
                  <a:srgbClr val="000000"/>
                </a:solidFill>
                <a:effectLst/>
                <a:uLnTx/>
                <a:uFillTx/>
                <a:latin typeface="Lato"/>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K" sz="1200" b="0" i="0" u="none" strike="noStrike" kern="1200" cap="none" spc="0" normalizeH="0" baseline="0" noProof="0">
              <a:ln>
                <a:noFill/>
              </a:ln>
              <a:solidFill>
                <a:srgbClr val="000000"/>
              </a:solidFill>
              <a:effectLst/>
              <a:uLnTx/>
              <a:uFillTx/>
              <a:latin typeface="Lato"/>
              <a:ea typeface="+mn-ea"/>
              <a:cs typeface="+mn-cs"/>
            </a:endParaRPr>
          </a:p>
        </p:txBody>
      </p:sp>
    </p:spTree>
    <p:extLst>
      <p:ext uri="{BB962C8B-B14F-4D97-AF65-F5344CB8AC3E}">
        <p14:creationId xmlns:p14="http://schemas.microsoft.com/office/powerpoint/2010/main" val="14242768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15" name="Rectangle 14"/>
          <p:cNvSpPr/>
          <p:nvPr userDrawn="1"/>
        </p:nvSpPr>
        <p:spPr>
          <a:xfrm>
            <a:off x="0" y="0"/>
            <a:ext cx="9144000" cy="1172308"/>
          </a:xfrm>
          <a:prstGeom prst="rect">
            <a:avLst/>
          </a:prstGeom>
          <a:gradFill flip="none" rotWithShape="1">
            <a:gsLst>
              <a:gs pos="40000">
                <a:srgbClr val="FA0007"/>
              </a:gs>
              <a:gs pos="100000">
                <a:srgbClr val="761706"/>
              </a:gs>
            </a:gsLst>
            <a:lin ang="189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userDrawn="1"/>
        </p:nvSpPr>
        <p:spPr>
          <a:xfrm>
            <a:off x="156308" y="149795"/>
            <a:ext cx="8824871" cy="108112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Save_the_Children_logo.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626532" y="303652"/>
            <a:ext cx="2017673" cy="412389"/>
          </a:xfrm>
          <a:prstGeom prst="rect">
            <a:avLst/>
          </a:prstGeom>
        </p:spPr>
      </p:pic>
      <p:sp>
        <p:nvSpPr>
          <p:cNvPr id="2" name="Title 1"/>
          <p:cNvSpPr>
            <a:spLocks noGrp="1"/>
          </p:cNvSpPr>
          <p:nvPr>
            <p:ph type="ctrTitle" hasCustomPrompt="1"/>
          </p:nvPr>
        </p:nvSpPr>
        <p:spPr>
          <a:xfrm>
            <a:off x="625148" y="866775"/>
            <a:ext cx="8075613" cy="1197787"/>
          </a:xfrm>
        </p:spPr>
        <p:txBody>
          <a:bodyPr anchor="t">
            <a:normAutofit/>
          </a:bodyPr>
          <a:lstStyle>
            <a:lvl1pPr>
              <a:lnSpc>
                <a:spcPct val="95000"/>
              </a:lnSpc>
              <a:defRPr sz="4800" b="0" i="0" cap="none">
                <a:latin typeface="Trade Gothic LT Com Cn" panose="020B0806040303020004" pitchFamily="34" charset="0"/>
                <a:cs typeface="Trade Gothic LT Com Cn" panose="020B0806040303020004" pitchFamily="34" charset="0"/>
              </a:defRPr>
            </a:lvl1pPr>
          </a:lstStyle>
          <a:p>
            <a:r>
              <a:rPr lang="en-GB"/>
              <a:t>CLICK TO EDIT MASTER TITLE STYLE</a:t>
            </a:r>
            <a:endParaRPr lang="en-US"/>
          </a:p>
        </p:txBody>
      </p:sp>
      <p:sp>
        <p:nvSpPr>
          <p:cNvPr id="11" name="Picture Placeholder 10"/>
          <p:cNvSpPr>
            <a:spLocks noGrp="1"/>
          </p:cNvSpPr>
          <p:nvPr>
            <p:ph type="pic" sz="quarter" idx="10"/>
          </p:nvPr>
        </p:nvSpPr>
        <p:spPr>
          <a:xfrm>
            <a:off x="150813" y="2213627"/>
            <a:ext cx="8829675" cy="4494213"/>
          </a:xfrm>
        </p:spPr>
        <p:txBody>
          <a:bodyPr/>
          <a:lstStyle/>
          <a:p>
            <a:r>
              <a:rPr lang="sv-SE"/>
              <a:t>Klicka på ikonen för att lägga till en bild</a:t>
            </a:r>
            <a:endParaRPr lang="en-US"/>
          </a:p>
        </p:txBody>
      </p:sp>
      <p:sp>
        <p:nvSpPr>
          <p:cNvPr id="12" name="Date Placeholder 11"/>
          <p:cNvSpPr>
            <a:spLocks noGrp="1"/>
          </p:cNvSpPr>
          <p:nvPr>
            <p:ph type="dt" sz="half" idx="11"/>
          </p:nvPr>
        </p:nvSpPr>
        <p:spPr>
          <a:xfrm>
            <a:off x="7223650" y="344650"/>
            <a:ext cx="1581319" cy="365125"/>
          </a:xfrm>
        </p:spPr>
        <p:txBody>
          <a:bodyPr/>
          <a:lstStyle>
            <a:lvl1pPr algn="r">
              <a:defRPr/>
            </a:lvl1pPr>
          </a:lstStyle>
          <a:p>
            <a:endParaRPr lang="en-US"/>
          </a:p>
        </p:txBody>
      </p:sp>
    </p:spTree>
    <p:extLst>
      <p:ext uri="{BB962C8B-B14F-4D97-AF65-F5344CB8AC3E}">
        <p14:creationId xmlns:p14="http://schemas.microsoft.com/office/powerpoint/2010/main" val="2538566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tatement 1">
    <p:spTree>
      <p:nvGrpSpPr>
        <p:cNvPr id="1" name=""/>
        <p:cNvGrpSpPr/>
        <p:nvPr/>
      </p:nvGrpSpPr>
      <p:grpSpPr>
        <a:xfrm>
          <a:off x="0" y="0"/>
          <a:ext cx="0" cy="0"/>
          <a:chOff x="0" y="0"/>
          <a:chExt cx="0" cy="0"/>
        </a:xfrm>
      </p:grpSpPr>
      <p:sp>
        <p:nvSpPr>
          <p:cNvPr id="8" name="Rectangle 7"/>
          <p:cNvSpPr/>
          <p:nvPr userDrawn="1"/>
        </p:nvSpPr>
        <p:spPr>
          <a:xfrm>
            <a:off x="0" y="1171574"/>
            <a:ext cx="9144000" cy="5686426"/>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userDrawn="1"/>
        </p:nvSpPr>
        <p:spPr>
          <a:xfrm>
            <a:off x="147638" y="147638"/>
            <a:ext cx="8832850" cy="6710362"/>
          </a:xfrm>
          <a:prstGeom prst="rect">
            <a:avLst/>
          </a:prstGeom>
          <a:solidFill>
            <a:schemeClr val="bg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2023</a:t>
            </a:r>
          </a:p>
        </p:txBody>
      </p:sp>
      <p:sp>
        <p:nvSpPr>
          <p:cNvPr id="4" name="Slide Number Placeholder 3"/>
          <p:cNvSpPr>
            <a:spLocks noGrp="1"/>
          </p:cNvSpPr>
          <p:nvPr>
            <p:ph type="sldNum" sz="quarter" idx="12"/>
          </p:nvPr>
        </p:nvSpPr>
        <p:spPr/>
        <p:txBody>
          <a:bodyPr/>
          <a:lstStyle/>
          <a:p>
            <a:fld id="{C3FDE51E-0052-334C-A4B2-C567FE9F326F}" type="slidenum">
              <a:rPr lang="en-US" smtClean="0"/>
              <a:t>‹#›</a:t>
            </a:fld>
            <a:endParaRPr lang="en-US"/>
          </a:p>
        </p:txBody>
      </p:sp>
      <p:pic>
        <p:nvPicPr>
          <p:cNvPr id="9" name="Picture 8" descr="Save_the_Children_logo.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37660" y="6425702"/>
            <a:ext cx="1861366" cy="380442"/>
          </a:xfrm>
          <a:prstGeom prst="rect">
            <a:avLst/>
          </a:prstGeom>
        </p:spPr>
      </p:pic>
      <p:cxnSp>
        <p:nvCxnSpPr>
          <p:cNvPr id="13" name="Straight Connector 12"/>
          <p:cNvCxnSpPr/>
          <p:nvPr userDrawn="1"/>
        </p:nvCxnSpPr>
        <p:spPr>
          <a:xfrm flipH="1">
            <a:off x="2466405" y="6432215"/>
            <a:ext cx="6513" cy="365125"/>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flipH="1">
            <a:off x="6390374" y="6432215"/>
            <a:ext cx="6513" cy="365125"/>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59389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tatement 2">
    <p:spTree>
      <p:nvGrpSpPr>
        <p:cNvPr id="1" name=""/>
        <p:cNvGrpSpPr/>
        <p:nvPr/>
      </p:nvGrpSpPr>
      <p:grpSpPr>
        <a:xfrm>
          <a:off x="0" y="0"/>
          <a:ext cx="0" cy="0"/>
          <a:chOff x="0" y="0"/>
          <a:chExt cx="0" cy="0"/>
        </a:xfrm>
      </p:grpSpPr>
      <p:sp>
        <p:nvSpPr>
          <p:cNvPr id="13" name="Rectangle 12"/>
          <p:cNvSpPr/>
          <p:nvPr userDrawn="1"/>
        </p:nvSpPr>
        <p:spPr>
          <a:xfrm>
            <a:off x="0" y="0"/>
            <a:ext cx="9144000" cy="6307138"/>
          </a:xfrm>
          <a:prstGeom prst="rect">
            <a:avLst/>
          </a:prstGeom>
          <a:gradFill flip="none" rotWithShape="1">
            <a:gsLst>
              <a:gs pos="40000">
                <a:srgbClr val="FA0007"/>
              </a:gs>
              <a:gs pos="100000">
                <a:srgbClr val="761706"/>
              </a:gs>
            </a:gsLst>
            <a:lin ang="189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2023</a:t>
            </a:r>
          </a:p>
        </p:txBody>
      </p:sp>
      <p:sp>
        <p:nvSpPr>
          <p:cNvPr id="4" name="Slide Number Placeholder 3"/>
          <p:cNvSpPr>
            <a:spLocks noGrp="1"/>
          </p:cNvSpPr>
          <p:nvPr>
            <p:ph type="sldNum" sz="quarter" idx="12"/>
          </p:nvPr>
        </p:nvSpPr>
        <p:spPr/>
        <p:txBody>
          <a:bodyPr/>
          <a:lstStyle/>
          <a:p>
            <a:fld id="{C3FDE51E-0052-334C-A4B2-C567FE9F326F}" type="slidenum">
              <a:rPr lang="en-US" smtClean="0"/>
              <a:t>‹#›</a:t>
            </a:fld>
            <a:endParaRPr lang="en-US"/>
          </a:p>
        </p:txBody>
      </p:sp>
      <p:pic>
        <p:nvPicPr>
          <p:cNvPr id="9" name="Picture 8" descr="Save_the_Children_logo.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37660" y="6425702"/>
            <a:ext cx="1861366" cy="380442"/>
          </a:xfrm>
          <a:prstGeom prst="rect">
            <a:avLst/>
          </a:prstGeom>
        </p:spPr>
      </p:pic>
    </p:spTree>
    <p:extLst>
      <p:ext uri="{BB962C8B-B14F-4D97-AF65-F5344CB8AC3E}">
        <p14:creationId xmlns:p14="http://schemas.microsoft.com/office/powerpoint/2010/main" val="70759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tatement 3">
    <p:spTree>
      <p:nvGrpSpPr>
        <p:cNvPr id="1" name=""/>
        <p:cNvGrpSpPr/>
        <p:nvPr/>
      </p:nvGrpSpPr>
      <p:grpSpPr>
        <a:xfrm>
          <a:off x="0" y="0"/>
          <a:ext cx="0" cy="0"/>
          <a:chOff x="0" y="0"/>
          <a:chExt cx="0" cy="0"/>
        </a:xfrm>
      </p:grpSpPr>
      <p:sp>
        <p:nvSpPr>
          <p:cNvPr id="14" name="Rectangle 13"/>
          <p:cNvSpPr/>
          <p:nvPr userDrawn="1"/>
        </p:nvSpPr>
        <p:spPr>
          <a:xfrm>
            <a:off x="0" y="0"/>
            <a:ext cx="9144000" cy="6858000"/>
          </a:xfrm>
          <a:prstGeom prst="rect">
            <a:avLst/>
          </a:prstGeom>
          <a:gradFill flip="none" rotWithShape="1">
            <a:gsLst>
              <a:gs pos="40000">
                <a:srgbClr val="FA0007"/>
              </a:gs>
              <a:gs pos="100000">
                <a:srgbClr val="761706"/>
              </a:gs>
            </a:gsLst>
            <a:lin ang="189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5"/>
          <p:cNvSpPr>
            <a:spLocks noGrp="1"/>
          </p:cNvSpPr>
          <p:nvPr>
            <p:ph type="pic" sz="quarter" idx="14"/>
          </p:nvPr>
        </p:nvSpPr>
        <p:spPr>
          <a:xfrm>
            <a:off x="4910667" y="4233416"/>
            <a:ext cx="2253884" cy="625148"/>
          </a:xfrm>
        </p:spPr>
        <p:txBody>
          <a:bodyPr/>
          <a:lstStyle>
            <a:lvl1pPr>
              <a:defRPr>
                <a:solidFill>
                  <a:srgbClr val="222221"/>
                </a:solidFill>
                <a:latin typeface="Gill Sans Infant Std" pitchFamily="34" charset="0"/>
              </a:defRPr>
            </a:lvl1pPr>
          </a:lstStyle>
          <a:p>
            <a:r>
              <a:rPr lang="sv-SE"/>
              <a:t>Klicka på ikonen för att lägga till en bild</a:t>
            </a:r>
            <a:endParaRPr lang="en-US"/>
          </a:p>
        </p:txBody>
      </p:sp>
    </p:spTree>
    <p:extLst>
      <p:ext uri="{BB962C8B-B14F-4D97-AF65-F5344CB8AC3E}">
        <p14:creationId xmlns:p14="http://schemas.microsoft.com/office/powerpoint/2010/main" val="14568364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hank you">
    <p:spTree>
      <p:nvGrpSpPr>
        <p:cNvPr id="1" name=""/>
        <p:cNvGrpSpPr/>
        <p:nvPr/>
      </p:nvGrpSpPr>
      <p:grpSpPr>
        <a:xfrm>
          <a:off x="0" y="0"/>
          <a:ext cx="0" cy="0"/>
          <a:chOff x="0" y="0"/>
          <a:chExt cx="0" cy="0"/>
        </a:xfrm>
      </p:grpSpPr>
      <p:sp>
        <p:nvSpPr>
          <p:cNvPr id="16" name="Rectangle 15"/>
          <p:cNvSpPr/>
          <p:nvPr userDrawn="1"/>
        </p:nvSpPr>
        <p:spPr>
          <a:xfrm>
            <a:off x="0" y="0"/>
            <a:ext cx="9144000" cy="6858000"/>
          </a:xfrm>
          <a:prstGeom prst="rect">
            <a:avLst/>
          </a:prstGeom>
          <a:gradFill flip="none" rotWithShape="1">
            <a:gsLst>
              <a:gs pos="40000">
                <a:srgbClr val="FA0007"/>
              </a:gs>
              <a:gs pos="100000">
                <a:srgbClr val="761706"/>
              </a:gs>
            </a:gsLst>
            <a:lin ang="189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descr="Thank_you_STC_logo_lockup.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2392617" y="2113411"/>
            <a:ext cx="4355592" cy="2023872"/>
          </a:xfrm>
          <a:prstGeom prst="rect">
            <a:avLst/>
          </a:prstGeom>
        </p:spPr>
      </p:pic>
    </p:spTree>
    <p:extLst>
      <p:ext uri="{BB962C8B-B14F-4D97-AF65-F5344CB8AC3E}">
        <p14:creationId xmlns:p14="http://schemas.microsoft.com/office/powerpoint/2010/main" val="6129054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Save the Children header">
    <p:spTree>
      <p:nvGrpSpPr>
        <p:cNvPr id="1" name=""/>
        <p:cNvGrpSpPr/>
        <p:nvPr/>
      </p:nvGrpSpPr>
      <p:grpSpPr>
        <a:xfrm>
          <a:off x="0" y="0"/>
          <a:ext cx="0" cy="0"/>
          <a:chOff x="0" y="0"/>
          <a:chExt cx="0" cy="0"/>
        </a:xfrm>
      </p:grpSpPr>
      <p:sp>
        <p:nvSpPr>
          <p:cNvPr id="16" name="Rectangle 15"/>
          <p:cNvSpPr/>
          <p:nvPr userDrawn="1"/>
        </p:nvSpPr>
        <p:spPr>
          <a:xfrm>
            <a:off x="0" y="0"/>
            <a:ext cx="9144000" cy="6858000"/>
          </a:xfrm>
          <a:prstGeom prst="rect">
            <a:avLst/>
          </a:prstGeom>
          <a:gradFill flip="none" rotWithShape="1">
            <a:gsLst>
              <a:gs pos="40000">
                <a:srgbClr val="FA0007"/>
              </a:gs>
              <a:gs pos="100000">
                <a:srgbClr val="761706"/>
              </a:gs>
            </a:gsLst>
            <a:lin ang="189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ounded Rectangle 11"/>
          <p:cNvSpPr/>
          <p:nvPr userDrawn="1"/>
        </p:nvSpPr>
        <p:spPr>
          <a:xfrm>
            <a:off x="1442676" y="2370672"/>
            <a:ext cx="6255472" cy="1583233"/>
          </a:xfrm>
          <a:prstGeom prst="roundRect">
            <a:avLst>
              <a:gd name="adj" fmla="val 8552"/>
            </a:avLst>
          </a:prstGeom>
          <a:solidFill>
            <a:srgbClr val="FFFFF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wrap="none" lIns="0" tIns="0" rIns="0" bIns="0" rtlCol="0" anchor="ctr"/>
          <a:lstStyle/>
          <a:p>
            <a:pPr algn="ctr"/>
            <a:endParaRPr lang="en-US" sz="3200" b="1" i="0">
              <a:solidFill>
                <a:srgbClr val="222221"/>
              </a:solidFill>
              <a:latin typeface="TradeGothic LT CondEighteen"/>
              <a:cs typeface="TradeGothic LT CondEighteen"/>
            </a:endParaRPr>
          </a:p>
        </p:txBody>
      </p:sp>
      <p:pic>
        <p:nvPicPr>
          <p:cNvPr id="13" name="Picture 12" descr="Save_the_Children_logo.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634139" y="2562159"/>
            <a:ext cx="5872546" cy="1200282"/>
          </a:xfrm>
          <a:prstGeom prst="rect">
            <a:avLst/>
          </a:prstGeom>
        </p:spPr>
      </p:pic>
    </p:spTree>
    <p:extLst>
      <p:ext uri="{BB962C8B-B14F-4D97-AF65-F5344CB8AC3E}">
        <p14:creationId xmlns:p14="http://schemas.microsoft.com/office/powerpoint/2010/main" val="28658874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and Content 2">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1507C89-5F1B-9D47-9498-3C7F4510D874}"/>
              </a:ext>
            </a:extLst>
          </p:cNvPr>
          <p:cNvSpPr/>
          <p:nvPr userDrawn="1"/>
        </p:nvSpPr>
        <p:spPr>
          <a:xfrm>
            <a:off x="0" y="0"/>
            <a:ext cx="359569"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350">
              <a:latin typeface="Gill Sans Infant Std"/>
              <a:cs typeface="Gill Sans Infant Std"/>
            </a:endParaRPr>
          </a:p>
        </p:txBody>
      </p:sp>
      <p:sp>
        <p:nvSpPr>
          <p:cNvPr id="3" name="Content Placeholder 2">
            <a:extLst>
              <a:ext uri="{FF2B5EF4-FFF2-40B4-BE49-F238E27FC236}">
                <a16:creationId xmlns:a16="http://schemas.microsoft.com/office/drawing/2014/main" id="{E5923481-21D1-8E46-828B-4243BA1244B4}"/>
              </a:ext>
            </a:extLst>
          </p:cNvPr>
          <p:cNvSpPr>
            <a:spLocks noGrp="1"/>
          </p:cNvSpPr>
          <p:nvPr>
            <p:ph idx="1"/>
          </p:nvPr>
        </p:nvSpPr>
        <p:spPr>
          <a:xfrm>
            <a:off x="608800" y="1805142"/>
            <a:ext cx="7142667" cy="4476750"/>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K"/>
          </a:p>
        </p:txBody>
      </p:sp>
      <p:sp>
        <p:nvSpPr>
          <p:cNvPr id="2" name="Title 1">
            <a:extLst>
              <a:ext uri="{FF2B5EF4-FFF2-40B4-BE49-F238E27FC236}">
                <a16:creationId xmlns:a16="http://schemas.microsoft.com/office/drawing/2014/main" id="{E6386036-21EF-4A07-A6CE-792BE9344D37}"/>
              </a:ext>
            </a:extLst>
          </p:cNvPr>
          <p:cNvSpPr>
            <a:spLocks noGrp="1"/>
          </p:cNvSpPr>
          <p:nvPr>
            <p:ph type="title"/>
          </p:nvPr>
        </p:nvSpPr>
        <p:spPr/>
        <p:txBody>
          <a:bodyPr/>
          <a:lstStyle/>
          <a:p>
            <a:r>
              <a:rPr lang="en-UK"/>
              <a:t>Click to edit Master title style</a:t>
            </a:r>
          </a:p>
        </p:txBody>
      </p:sp>
    </p:spTree>
    <p:extLst>
      <p:ext uri="{BB962C8B-B14F-4D97-AF65-F5344CB8AC3E}">
        <p14:creationId xmlns:p14="http://schemas.microsoft.com/office/powerpoint/2010/main" val="14597633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24DC62C-F264-B946-B162-E7602E2A3E60}"/>
              </a:ext>
            </a:extLst>
          </p:cNvPr>
          <p:cNvSpPr/>
          <p:nvPr userDrawn="1"/>
        </p:nvSpPr>
        <p:spPr>
          <a:xfrm>
            <a:off x="0" y="0"/>
            <a:ext cx="359569"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350">
              <a:latin typeface="Gill Sans Infant Std"/>
              <a:cs typeface="Gill Sans Infant Std"/>
            </a:endParaRPr>
          </a:p>
        </p:txBody>
      </p:sp>
      <p:sp>
        <p:nvSpPr>
          <p:cNvPr id="3" name="Content Placeholder 2">
            <a:extLst>
              <a:ext uri="{FF2B5EF4-FFF2-40B4-BE49-F238E27FC236}">
                <a16:creationId xmlns:a16="http://schemas.microsoft.com/office/drawing/2014/main" id="{9505CB6B-B954-8D4C-A951-369C766E6EC5}"/>
              </a:ext>
            </a:extLst>
          </p:cNvPr>
          <p:cNvSpPr>
            <a:spLocks noGrp="1"/>
          </p:cNvSpPr>
          <p:nvPr>
            <p:ph idx="1"/>
          </p:nvPr>
        </p:nvSpPr>
        <p:spPr>
          <a:xfrm>
            <a:off x="608800" y="1805142"/>
            <a:ext cx="7142667" cy="4476750"/>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K"/>
          </a:p>
        </p:txBody>
      </p:sp>
      <p:sp>
        <p:nvSpPr>
          <p:cNvPr id="2" name="Title 1">
            <a:extLst>
              <a:ext uri="{FF2B5EF4-FFF2-40B4-BE49-F238E27FC236}">
                <a16:creationId xmlns:a16="http://schemas.microsoft.com/office/drawing/2014/main" id="{B2A6A816-062C-43A9-9196-6111219BE960}"/>
              </a:ext>
            </a:extLst>
          </p:cNvPr>
          <p:cNvSpPr>
            <a:spLocks noGrp="1"/>
          </p:cNvSpPr>
          <p:nvPr>
            <p:ph type="title"/>
          </p:nvPr>
        </p:nvSpPr>
        <p:spPr/>
        <p:txBody>
          <a:bodyPr/>
          <a:lstStyle/>
          <a:p>
            <a:r>
              <a:rPr lang="en-UK"/>
              <a:t>Click to edit Master title style</a:t>
            </a:r>
          </a:p>
        </p:txBody>
      </p:sp>
    </p:spTree>
    <p:extLst>
      <p:ext uri="{BB962C8B-B14F-4D97-AF65-F5344CB8AC3E}">
        <p14:creationId xmlns:p14="http://schemas.microsoft.com/office/powerpoint/2010/main" val="3111052643"/>
      </p:ext>
    </p:extLst>
  </p:cSld>
  <p:clrMapOvr>
    <a:masterClrMapping/>
  </p:clrMapOvr>
  <p:extLst>
    <p:ext uri="{DCECCB84-F9BA-43D5-87BE-67443E8EF086}">
      <p15:sldGuideLst xmlns:p15="http://schemas.microsoft.com/office/powerpoint/2012/main">
        <p15:guide id="1"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1">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2023</a:t>
            </a:r>
          </a:p>
        </p:txBody>
      </p:sp>
      <p:sp>
        <p:nvSpPr>
          <p:cNvPr id="6" name="Slide Number Placeholder 5"/>
          <p:cNvSpPr>
            <a:spLocks noGrp="1"/>
          </p:cNvSpPr>
          <p:nvPr>
            <p:ph type="sldNum" sz="quarter" idx="12"/>
          </p:nvPr>
        </p:nvSpPr>
        <p:spPr/>
        <p:txBody>
          <a:bodyPr/>
          <a:lstStyle/>
          <a:p>
            <a:fld id="{C3FDE51E-0052-334C-A4B2-C567FE9F326F}" type="slidenum">
              <a:rPr lang="en-US" smtClean="0"/>
              <a:t>‹#›</a:t>
            </a:fld>
            <a:endParaRPr lang="en-US"/>
          </a:p>
        </p:txBody>
      </p:sp>
      <p:sp>
        <p:nvSpPr>
          <p:cNvPr id="7" name="Rectangle 6"/>
          <p:cNvSpPr/>
          <p:nvPr userDrawn="1"/>
        </p:nvSpPr>
        <p:spPr>
          <a:xfrm>
            <a:off x="4572000" y="0"/>
            <a:ext cx="4572000" cy="6307138"/>
          </a:xfrm>
          <a:prstGeom prst="rect">
            <a:avLst/>
          </a:prstGeom>
          <a:gradFill flip="none" rotWithShape="1">
            <a:gsLst>
              <a:gs pos="40000">
                <a:srgbClr val="FA0007"/>
              </a:gs>
              <a:gs pos="100000">
                <a:srgbClr val="761706"/>
              </a:gs>
            </a:gsLst>
            <a:lin ang="189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5470768" y="1171576"/>
            <a:ext cx="3243019" cy="1219798"/>
          </a:xfrm>
        </p:spPr>
        <p:txBody>
          <a:bodyPr anchor="t">
            <a:normAutofit/>
          </a:bodyPr>
          <a:lstStyle>
            <a:lvl1pPr algn="l">
              <a:lnSpc>
                <a:spcPct val="95000"/>
              </a:lnSpc>
              <a:defRPr sz="3200" b="0" i="0" cap="none">
                <a:solidFill>
                  <a:schemeClr val="bg1"/>
                </a:solidFill>
                <a:latin typeface="Trade Gothic LT Com Cn" panose="020B0806040303020004" pitchFamily="34" charset="0"/>
                <a:cs typeface="Trade Gothic LT Com Cn" panose="020B0806040303020004" pitchFamily="34" charset="0"/>
              </a:defRPr>
            </a:lvl1pPr>
          </a:lstStyle>
          <a:p>
            <a:r>
              <a:rPr lang="en-GB"/>
              <a:t>CLICK TO EDIT MASTER TITLE STYLE</a:t>
            </a:r>
            <a:endParaRPr lang="en-US"/>
          </a:p>
        </p:txBody>
      </p:sp>
      <p:sp>
        <p:nvSpPr>
          <p:cNvPr id="3" name="Text Placeholder 2"/>
          <p:cNvSpPr>
            <a:spLocks noGrp="1"/>
          </p:cNvSpPr>
          <p:nvPr>
            <p:ph type="body" idx="1"/>
          </p:nvPr>
        </p:nvSpPr>
        <p:spPr>
          <a:xfrm>
            <a:off x="5470767" y="2395663"/>
            <a:ext cx="3243020" cy="2684219"/>
          </a:xfrm>
        </p:spPr>
        <p:txBody>
          <a:bodyPr anchor="t">
            <a:normAutofit/>
          </a:bodyPr>
          <a:lstStyle>
            <a:lvl1pPr marL="0" indent="0">
              <a:buNone/>
              <a:defRPr sz="1800" b="0" i="0">
                <a:solidFill>
                  <a:srgbClr val="FFFFFF"/>
                </a:solidFill>
                <a:latin typeface="Gill Sans Infant Std"/>
                <a:cs typeface="Gill Sans Infant Std"/>
              </a:defRPr>
            </a:lvl1pPr>
            <a:lvl2pPr marL="0" indent="0">
              <a:buNone/>
              <a:defRPr sz="1800">
                <a:solidFill>
                  <a:schemeClr val="bg1"/>
                </a:solidFill>
              </a:defRPr>
            </a:lvl2pPr>
            <a:lvl3pPr marL="1588" indent="0">
              <a:buNone/>
              <a:defRPr sz="1800">
                <a:solidFill>
                  <a:srgbClr val="FFFFFF"/>
                </a:solidFill>
              </a:defRPr>
            </a:lvl3pPr>
            <a:lvl4pPr marL="0" indent="0">
              <a:buNone/>
              <a:defRPr sz="1800">
                <a:solidFill>
                  <a:srgbClr val="FFFFFF"/>
                </a:solidFill>
              </a:defRPr>
            </a:lvl4pPr>
            <a:lvl5pPr marL="0" indent="0">
              <a:buNone/>
              <a:defRPr sz="1800">
                <a:solidFill>
                  <a:srgbClr val="FFFFFF"/>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Redigera format för bakgrundstext</a:t>
            </a:r>
          </a:p>
        </p:txBody>
      </p:sp>
      <p:pic>
        <p:nvPicPr>
          <p:cNvPr id="8" name="Picture 7" descr="Save_the_Children_logo.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37660" y="6425702"/>
            <a:ext cx="1861366" cy="380442"/>
          </a:xfrm>
          <a:prstGeom prst="rect">
            <a:avLst/>
          </a:prstGeom>
        </p:spPr>
      </p:pic>
      <p:cxnSp>
        <p:nvCxnSpPr>
          <p:cNvPr id="9" name="Straight Connector 8"/>
          <p:cNvCxnSpPr/>
          <p:nvPr userDrawn="1"/>
        </p:nvCxnSpPr>
        <p:spPr>
          <a:xfrm flipH="1">
            <a:off x="2466405" y="6432215"/>
            <a:ext cx="6513" cy="365125"/>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userDrawn="1"/>
        </p:nvCxnSpPr>
        <p:spPr>
          <a:xfrm flipH="1">
            <a:off x="6390374" y="6432215"/>
            <a:ext cx="6513" cy="365125"/>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2" name="Picture Placeholder 11"/>
          <p:cNvSpPr>
            <a:spLocks noGrp="1"/>
          </p:cNvSpPr>
          <p:nvPr>
            <p:ph type="pic" sz="quarter" idx="13"/>
          </p:nvPr>
        </p:nvSpPr>
        <p:spPr>
          <a:xfrm>
            <a:off x="152400" y="155738"/>
            <a:ext cx="5002416" cy="5985852"/>
          </a:xfrm>
        </p:spPr>
        <p:txBody>
          <a:bodyPr/>
          <a:lstStyle/>
          <a:p>
            <a:r>
              <a:rPr lang="sv-SE"/>
              <a:t>Klicka på ikonen för att lägga till en bild</a:t>
            </a:r>
            <a:endParaRPr lang="en-US"/>
          </a:p>
        </p:txBody>
      </p:sp>
    </p:spTree>
    <p:extLst>
      <p:ext uri="{BB962C8B-B14F-4D97-AF65-F5344CB8AC3E}">
        <p14:creationId xmlns:p14="http://schemas.microsoft.com/office/powerpoint/2010/main" val="564721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Divider 2">
    <p:spTree>
      <p:nvGrpSpPr>
        <p:cNvPr id="1" name=""/>
        <p:cNvGrpSpPr/>
        <p:nvPr/>
      </p:nvGrpSpPr>
      <p:grpSpPr>
        <a:xfrm>
          <a:off x="0" y="0"/>
          <a:ext cx="0" cy="0"/>
          <a:chOff x="0" y="0"/>
          <a:chExt cx="0" cy="0"/>
        </a:xfrm>
      </p:grpSpPr>
      <p:sp>
        <p:nvSpPr>
          <p:cNvPr id="15" name="Rectangle 14"/>
          <p:cNvSpPr/>
          <p:nvPr userDrawn="1"/>
        </p:nvSpPr>
        <p:spPr>
          <a:xfrm>
            <a:off x="0" y="0"/>
            <a:ext cx="9144000" cy="1172308"/>
          </a:xfrm>
          <a:prstGeom prst="rect">
            <a:avLst/>
          </a:prstGeom>
          <a:gradFill flip="none" rotWithShape="1">
            <a:gsLst>
              <a:gs pos="40000">
                <a:srgbClr val="FA0007"/>
              </a:gs>
              <a:gs pos="100000">
                <a:srgbClr val="761706"/>
              </a:gs>
            </a:gsLst>
            <a:lin ang="189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userDrawn="1"/>
        </p:nvSpPr>
        <p:spPr>
          <a:xfrm>
            <a:off x="156308" y="149795"/>
            <a:ext cx="8824871" cy="108112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2023</a:t>
            </a:r>
          </a:p>
        </p:txBody>
      </p:sp>
      <p:sp>
        <p:nvSpPr>
          <p:cNvPr id="6" name="Slide Number Placeholder 5"/>
          <p:cNvSpPr>
            <a:spLocks noGrp="1"/>
          </p:cNvSpPr>
          <p:nvPr>
            <p:ph type="sldNum" sz="quarter" idx="12"/>
          </p:nvPr>
        </p:nvSpPr>
        <p:spPr/>
        <p:txBody>
          <a:bodyPr/>
          <a:lstStyle/>
          <a:p>
            <a:fld id="{C3FDE51E-0052-334C-A4B2-C567FE9F326F}" type="slidenum">
              <a:rPr lang="en-US" smtClean="0"/>
              <a:t>‹#›</a:t>
            </a:fld>
            <a:endParaRPr lang="en-US"/>
          </a:p>
        </p:txBody>
      </p:sp>
      <p:sp>
        <p:nvSpPr>
          <p:cNvPr id="2" name="Title 1"/>
          <p:cNvSpPr>
            <a:spLocks noGrp="1"/>
          </p:cNvSpPr>
          <p:nvPr>
            <p:ph type="title" hasCustomPrompt="1"/>
          </p:nvPr>
        </p:nvSpPr>
        <p:spPr>
          <a:xfrm>
            <a:off x="424763" y="310836"/>
            <a:ext cx="8282643" cy="1348102"/>
          </a:xfrm>
        </p:spPr>
        <p:txBody>
          <a:bodyPr anchor="t">
            <a:normAutofit/>
          </a:bodyPr>
          <a:lstStyle>
            <a:lvl1pPr algn="l">
              <a:lnSpc>
                <a:spcPct val="85000"/>
              </a:lnSpc>
              <a:defRPr sz="4800" b="0" i="0" cap="none">
                <a:solidFill>
                  <a:schemeClr val="tx1"/>
                </a:solidFill>
                <a:latin typeface="Trade Gothic LT Com Cn" panose="020B0806040303020004" pitchFamily="34" charset="0"/>
                <a:cs typeface="Trade Gothic LT Com Cn" panose="020B0806040303020004" pitchFamily="34" charset="0"/>
              </a:defRPr>
            </a:lvl1pPr>
          </a:lstStyle>
          <a:p>
            <a:r>
              <a:rPr lang="en-GB"/>
              <a:t>CLICK TO EDIT MASTER TITLE STYLE</a:t>
            </a:r>
            <a:endParaRPr lang="en-US"/>
          </a:p>
        </p:txBody>
      </p:sp>
      <p:pic>
        <p:nvPicPr>
          <p:cNvPr id="8" name="Picture 7" descr="Save_the_Children_logo.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37660" y="6425702"/>
            <a:ext cx="1861366" cy="380442"/>
          </a:xfrm>
          <a:prstGeom prst="rect">
            <a:avLst/>
          </a:prstGeom>
        </p:spPr>
      </p:pic>
      <p:cxnSp>
        <p:nvCxnSpPr>
          <p:cNvPr id="9" name="Straight Connector 8"/>
          <p:cNvCxnSpPr/>
          <p:nvPr userDrawn="1"/>
        </p:nvCxnSpPr>
        <p:spPr>
          <a:xfrm flipH="1">
            <a:off x="2466405" y="6432215"/>
            <a:ext cx="6513" cy="365125"/>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userDrawn="1"/>
        </p:nvCxnSpPr>
        <p:spPr>
          <a:xfrm flipH="1">
            <a:off x="6390374" y="6432215"/>
            <a:ext cx="6513" cy="365125"/>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2" name="Picture Placeholder 11"/>
          <p:cNvSpPr>
            <a:spLocks noGrp="1"/>
          </p:cNvSpPr>
          <p:nvPr>
            <p:ph type="pic" sz="quarter" idx="13"/>
          </p:nvPr>
        </p:nvSpPr>
        <p:spPr>
          <a:xfrm>
            <a:off x="155738" y="2200274"/>
            <a:ext cx="8824750" cy="4106864"/>
          </a:xfrm>
        </p:spPr>
        <p:txBody>
          <a:bodyPr/>
          <a:lstStyle/>
          <a:p>
            <a:r>
              <a:rPr lang="sv-SE"/>
              <a:t>Klicka på ikonen för att lägga till en bild</a:t>
            </a:r>
            <a:endParaRPr lang="en-US"/>
          </a:p>
        </p:txBody>
      </p:sp>
    </p:spTree>
    <p:extLst>
      <p:ext uri="{BB962C8B-B14F-4D97-AF65-F5344CB8AC3E}">
        <p14:creationId xmlns:p14="http://schemas.microsoft.com/office/powerpoint/2010/main" val="2377348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Agenda">
    <p:spTree>
      <p:nvGrpSpPr>
        <p:cNvPr id="1" name=""/>
        <p:cNvGrpSpPr/>
        <p:nvPr/>
      </p:nvGrpSpPr>
      <p:grpSpPr>
        <a:xfrm>
          <a:off x="0" y="0"/>
          <a:ext cx="0" cy="0"/>
          <a:chOff x="0" y="0"/>
          <a:chExt cx="0" cy="0"/>
        </a:xfrm>
      </p:grpSpPr>
      <p:sp>
        <p:nvSpPr>
          <p:cNvPr id="12" name="Rectangle 11"/>
          <p:cNvSpPr/>
          <p:nvPr userDrawn="1"/>
        </p:nvSpPr>
        <p:spPr>
          <a:xfrm>
            <a:off x="0" y="0"/>
            <a:ext cx="9144000" cy="1172308"/>
          </a:xfrm>
          <a:prstGeom prst="rect">
            <a:avLst/>
          </a:prstGeom>
          <a:gradFill flip="none" rotWithShape="1">
            <a:gsLst>
              <a:gs pos="40000">
                <a:srgbClr val="FA0007"/>
              </a:gs>
              <a:gs pos="100000">
                <a:srgbClr val="761706"/>
              </a:gs>
            </a:gsLst>
            <a:lin ang="189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userDrawn="1"/>
        </p:nvSpPr>
        <p:spPr>
          <a:xfrm>
            <a:off x="147638" y="1171574"/>
            <a:ext cx="8832850" cy="513556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424634" y="202994"/>
            <a:ext cx="8282640" cy="787605"/>
          </a:xfrm>
        </p:spPr>
        <p:txBody>
          <a:bodyPr>
            <a:noAutofit/>
          </a:bodyPr>
          <a:lstStyle>
            <a:lvl1pPr>
              <a:defRPr sz="4800" b="0" i="0" cap="none">
                <a:solidFill>
                  <a:schemeClr val="bg1"/>
                </a:solidFill>
                <a:latin typeface="Trade Gothic LT Com Cn" panose="020B0806040303020004" pitchFamily="34" charset="0"/>
                <a:cs typeface="Trade Gothic LT Com Cn" panose="020B0806040303020004" pitchFamily="34" charset="0"/>
              </a:defRPr>
            </a:lvl1pPr>
          </a:lstStyle>
          <a:p>
            <a:r>
              <a:rPr lang="en-GB"/>
              <a:t>CLICK TO EDIT MASTER TITLE STYLE</a:t>
            </a:r>
            <a:endParaRPr lang="en-US"/>
          </a:p>
        </p:txBody>
      </p:sp>
      <p:sp>
        <p:nvSpPr>
          <p:cNvPr id="3" name="Content Placeholder 2"/>
          <p:cNvSpPr>
            <a:spLocks noGrp="1"/>
          </p:cNvSpPr>
          <p:nvPr>
            <p:ph idx="1"/>
          </p:nvPr>
        </p:nvSpPr>
        <p:spPr>
          <a:xfrm>
            <a:off x="431147" y="1600200"/>
            <a:ext cx="8276127" cy="4547903"/>
          </a:xfrm>
        </p:spPr>
        <p:txBody>
          <a:bodyPr/>
          <a:lstStyle>
            <a:lvl1pPr>
              <a:defRPr b="0">
                <a:solidFill>
                  <a:schemeClr val="tx1"/>
                </a:solidFill>
              </a:defRPr>
            </a:lvl1pPr>
            <a:lvl2pPr marL="266700" indent="-266700">
              <a:buClr>
                <a:schemeClr val="tx2"/>
              </a:buClr>
              <a:buFont typeface="Arial"/>
              <a:buChar char="•"/>
              <a:defRPr sz="1800"/>
            </a:lvl2pPr>
            <a:lvl3pPr marL="266700" indent="-266700">
              <a:defRPr sz="1800"/>
            </a:lvl3pPr>
            <a:lvl4pPr marL="266700" indent="-266700">
              <a:buClr>
                <a:schemeClr val="tx2"/>
              </a:buClr>
              <a:buFont typeface="Arial"/>
              <a:buChar char="•"/>
              <a:defRPr sz="1800"/>
            </a:lvl4pPr>
            <a:lvl5pPr marL="266700" indent="-266700">
              <a:defRPr sz="18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2023</a:t>
            </a:r>
          </a:p>
        </p:txBody>
      </p:sp>
      <p:sp>
        <p:nvSpPr>
          <p:cNvPr id="6" name="Slide Number Placeholder 5"/>
          <p:cNvSpPr>
            <a:spLocks noGrp="1"/>
          </p:cNvSpPr>
          <p:nvPr>
            <p:ph type="sldNum" sz="quarter" idx="12"/>
          </p:nvPr>
        </p:nvSpPr>
        <p:spPr/>
        <p:txBody>
          <a:bodyPr/>
          <a:lstStyle/>
          <a:p>
            <a:fld id="{C3FDE51E-0052-334C-A4B2-C567FE9F326F}" type="slidenum">
              <a:rPr lang="en-US" smtClean="0"/>
              <a:t>‹#›</a:t>
            </a:fld>
            <a:endParaRPr lang="en-US"/>
          </a:p>
        </p:txBody>
      </p:sp>
      <p:pic>
        <p:nvPicPr>
          <p:cNvPr id="8" name="Picture 7" descr="Save_the_Children_logo.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37660" y="6425702"/>
            <a:ext cx="1861366" cy="380442"/>
          </a:xfrm>
          <a:prstGeom prst="rect">
            <a:avLst/>
          </a:prstGeom>
        </p:spPr>
      </p:pic>
      <p:cxnSp>
        <p:nvCxnSpPr>
          <p:cNvPr id="10" name="Straight Connector 9"/>
          <p:cNvCxnSpPr/>
          <p:nvPr userDrawn="1"/>
        </p:nvCxnSpPr>
        <p:spPr>
          <a:xfrm flipH="1">
            <a:off x="2466405" y="6432215"/>
            <a:ext cx="6513" cy="365125"/>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flipH="1">
            <a:off x="6390374" y="6432215"/>
            <a:ext cx="6513" cy="365125"/>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36939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a:p>
        </p:txBody>
      </p:sp>
      <p:sp>
        <p:nvSpPr>
          <p:cNvPr id="3" name="Content Placeholder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2023</a:t>
            </a:r>
          </a:p>
        </p:txBody>
      </p:sp>
      <p:sp>
        <p:nvSpPr>
          <p:cNvPr id="6" name="Slide Number Placeholder 5"/>
          <p:cNvSpPr>
            <a:spLocks noGrp="1"/>
          </p:cNvSpPr>
          <p:nvPr>
            <p:ph type="sldNum" sz="quarter" idx="12"/>
          </p:nvPr>
        </p:nvSpPr>
        <p:spPr/>
        <p:txBody>
          <a:bodyPr/>
          <a:lstStyle/>
          <a:p>
            <a:fld id="{C3FDE51E-0052-334C-A4B2-C567FE9F326F}" type="slidenum">
              <a:rPr lang="en-US" smtClean="0"/>
              <a:t>‹#›</a:t>
            </a:fld>
            <a:endParaRPr lang="en-US"/>
          </a:p>
        </p:txBody>
      </p:sp>
      <p:sp>
        <p:nvSpPr>
          <p:cNvPr id="8" name="Text Placeholder 7"/>
          <p:cNvSpPr>
            <a:spLocks noGrp="1"/>
          </p:cNvSpPr>
          <p:nvPr>
            <p:ph type="body" sz="quarter" idx="13"/>
          </p:nvPr>
        </p:nvSpPr>
        <p:spPr>
          <a:xfrm>
            <a:off x="425286" y="705600"/>
            <a:ext cx="8282151" cy="363537"/>
          </a:xfrm>
        </p:spPr>
        <p:txBody>
          <a:bodyPr>
            <a:noAutofit/>
          </a:bodyPr>
          <a:lstStyle>
            <a:lvl1pPr>
              <a:defRPr sz="2500" b="0">
                <a:solidFill>
                  <a:srgbClr val="222221"/>
                </a:solidFill>
              </a:defRPr>
            </a:lvl1pPr>
            <a:lvl2pPr>
              <a:defRPr sz="2500"/>
            </a:lvl2pPr>
            <a:lvl3pPr marL="0" indent="0">
              <a:buNone/>
              <a:defRPr sz="2500"/>
            </a:lvl3pPr>
            <a:lvl4pPr marL="0" indent="0">
              <a:buNone/>
              <a:defRPr sz="2500"/>
            </a:lvl4pPr>
            <a:lvl5pPr marL="0" indent="0">
              <a:buNone/>
              <a:defRPr sz="2500"/>
            </a:lvl5pPr>
            <a:lvl6pPr marL="1588" indent="0">
              <a:buNone/>
              <a:defRPr sz="2500" b="0" i="0">
                <a:latin typeface="Gill Sans Infant MT"/>
                <a:cs typeface="Gill Sans Infant MT"/>
              </a:defRPr>
            </a:lvl6pPr>
          </a:lstStyle>
          <a:p>
            <a:pPr lvl="0"/>
            <a:r>
              <a:rPr lang="sv-SE"/>
              <a:t>Redigera format för bakgrundstext</a:t>
            </a:r>
          </a:p>
        </p:txBody>
      </p:sp>
    </p:spTree>
    <p:extLst>
      <p:ext uri="{BB962C8B-B14F-4D97-AF65-F5344CB8AC3E}">
        <p14:creationId xmlns:p14="http://schemas.microsoft.com/office/powerpoint/2010/main" val="1646375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x2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a:p>
        </p:txBody>
      </p:sp>
      <p:sp>
        <p:nvSpPr>
          <p:cNvPr id="3" name="Content Placeholder 2"/>
          <p:cNvSpPr>
            <a:spLocks noGrp="1"/>
          </p:cNvSpPr>
          <p:nvPr>
            <p:ph idx="1"/>
          </p:nvPr>
        </p:nvSpPr>
        <p:spPr>
          <a:xfrm>
            <a:off x="431147" y="1600200"/>
            <a:ext cx="3997571" cy="47069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2023</a:t>
            </a:r>
          </a:p>
        </p:txBody>
      </p:sp>
      <p:sp>
        <p:nvSpPr>
          <p:cNvPr id="6" name="Slide Number Placeholder 5"/>
          <p:cNvSpPr>
            <a:spLocks noGrp="1"/>
          </p:cNvSpPr>
          <p:nvPr>
            <p:ph type="sldNum" sz="quarter" idx="12"/>
          </p:nvPr>
        </p:nvSpPr>
        <p:spPr/>
        <p:txBody>
          <a:bodyPr/>
          <a:lstStyle/>
          <a:p>
            <a:fld id="{C3FDE51E-0052-334C-A4B2-C567FE9F326F}" type="slidenum">
              <a:rPr lang="en-US" smtClean="0"/>
              <a:t>‹#›</a:t>
            </a:fld>
            <a:endParaRPr lang="en-US"/>
          </a:p>
        </p:txBody>
      </p:sp>
      <p:sp>
        <p:nvSpPr>
          <p:cNvPr id="8" name="Text Placeholder 7"/>
          <p:cNvSpPr>
            <a:spLocks noGrp="1"/>
          </p:cNvSpPr>
          <p:nvPr>
            <p:ph type="body" sz="quarter" idx="13"/>
          </p:nvPr>
        </p:nvSpPr>
        <p:spPr>
          <a:xfrm>
            <a:off x="425286" y="705600"/>
            <a:ext cx="8282151" cy="363537"/>
          </a:xfrm>
        </p:spPr>
        <p:txBody>
          <a:bodyPr>
            <a:normAutofit/>
          </a:bodyPr>
          <a:lstStyle>
            <a:lvl1pPr>
              <a:defRPr sz="2500" b="0">
                <a:solidFill>
                  <a:srgbClr val="222221"/>
                </a:solidFill>
              </a:defRPr>
            </a:lvl1pPr>
            <a:lvl2pPr>
              <a:defRPr sz="2500"/>
            </a:lvl2pPr>
            <a:lvl3pPr marL="0" indent="0">
              <a:buNone/>
              <a:defRPr sz="2500"/>
            </a:lvl3pPr>
            <a:lvl4pPr marL="0" indent="0">
              <a:buNone/>
              <a:defRPr sz="2500"/>
            </a:lvl4pPr>
            <a:lvl5pPr marL="0" indent="0">
              <a:buNone/>
              <a:defRPr sz="2500"/>
            </a:lvl5pPr>
          </a:lstStyle>
          <a:p>
            <a:pPr lvl="0"/>
            <a:r>
              <a:rPr lang="sv-SE"/>
              <a:t>Redigera format för bakgrundstext</a:t>
            </a:r>
          </a:p>
        </p:txBody>
      </p:sp>
      <p:sp>
        <p:nvSpPr>
          <p:cNvPr id="9" name="Content Placeholder 2"/>
          <p:cNvSpPr>
            <a:spLocks noGrp="1"/>
          </p:cNvSpPr>
          <p:nvPr>
            <p:ph idx="14"/>
          </p:nvPr>
        </p:nvSpPr>
        <p:spPr>
          <a:xfrm>
            <a:off x="4709703" y="1600200"/>
            <a:ext cx="3997571" cy="47069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Tree>
    <p:extLst>
      <p:ext uri="{BB962C8B-B14F-4D97-AF65-F5344CB8AC3E}">
        <p14:creationId xmlns:p14="http://schemas.microsoft.com/office/powerpoint/2010/main" val="3036039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2023</a:t>
            </a:r>
          </a:p>
        </p:txBody>
      </p:sp>
      <p:sp>
        <p:nvSpPr>
          <p:cNvPr id="6" name="Slide Number Placeholder 5"/>
          <p:cNvSpPr>
            <a:spLocks noGrp="1"/>
          </p:cNvSpPr>
          <p:nvPr>
            <p:ph type="sldNum" sz="quarter" idx="12"/>
          </p:nvPr>
        </p:nvSpPr>
        <p:spPr/>
        <p:txBody>
          <a:bodyPr/>
          <a:lstStyle/>
          <a:p>
            <a:fld id="{C3FDE51E-0052-334C-A4B2-C567FE9F326F}" type="slidenum">
              <a:rPr lang="en-US" smtClean="0"/>
              <a:t>‹#›</a:t>
            </a:fld>
            <a:endParaRPr lang="en-US"/>
          </a:p>
        </p:txBody>
      </p:sp>
      <p:sp>
        <p:nvSpPr>
          <p:cNvPr id="8" name="Text Placeholder 7"/>
          <p:cNvSpPr>
            <a:spLocks noGrp="1"/>
          </p:cNvSpPr>
          <p:nvPr>
            <p:ph type="body" sz="quarter" idx="13"/>
          </p:nvPr>
        </p:nvSpPr>
        <p:spPr>
          <a:xfrm>
            <a:off x="425286" y="705600"/>
            <a:ext cx="8282151" cy="363537"/>
          </a:xfrm>
        </p:spPr>
        <p:txBody>
          <a:bodyPr>
            <a:normAutofit/>
          </a:bodyPr>
          <a:lstStyle>
            <a:lvl1pPr>
              <a:defRPr sz="2500" b="0">
                <a:solidFill>
                  <a:srgbClr val="222221"/>
                </a:solidFill>
              </a:defRPr>
            </a:lvl1pPr>
            <a:lvl2pPr>
              <a:defRPr sz="2500"/>
            </a:lvl2pPr>
            <a:lvl3pPr marL="0" indent="0">
              <a:buNone/>
              <a:defRPr sz="2500"/>
            </a:lvl3pPr>
            <a:lvl4pPr marL="0" indent="0">
              <a:buNone/>
              <a:defRPr sz="2500"/>
            </a:lvl4pPr>
            <a:lvl5pPr marL="0" indent="0">
              <a:buNone/>
              <a:defRPr sz="2500"/>
            </a:lvl5pPr>
          </a:lstStyle>
          <a:p>
            <a:pPr lvl="0"/>
            <a:r>
              <a:rPr lang="sv-SE"/>
              <a:t>Redigera format för bakgrundstext</a:t>
            </a:r>
          </a:p>
        </p:txBody>
      </p:sp>
    </p:spTree>
    <p:extLst>
      <p:ext uri="{BB962C8B-B14F-4D97-AF65-F5344CB8AC3E}">
        <p14:creationId xmlns:p14="http://schemas.microsoft.com/office/powerpoint/2010/main" val="3227624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2023</a:t>
            </a:r>
          </a:p>
        </p:txBody>
      </p:sp>
      <p:sp>
        <p:nvSpPr>
          <p:cNvPr id="4" name="Slide Number Placeholder 3"/>
          <p:cNvSpPr>
            <a:spLocks noGrp="1"/>
          </p:cNvSpPr>
          <p:nvPr>
            <p:ph type="sldNum" sz="quarter" idx="12"/>
          </p:nvPr>
        </p:nvSpPr>
        <p:spPr/>
        <p:txBody>
          <a:bodyPr/>
          <a:lstStyle/>
          <a:p>
            <a:fld id="{C3FDE51E-0052-334C-A4B2-C567FE9F326F}" type="slidenum">
              <a:rPr lang="en-US" smtClean="0"/>
              <a:t>‹#›</a:t>
            </a:fld>
            <a:endParaRPr lang="en-US"/>
          </a:p>
        </p:txBody>
      </p:sp>
      <p:sp>
        <p:nvSpPr>
          <p:cNvPr id="5" name="Rectangle 4"/>
          <p:cNvSpPr/>
          <p:nvPr userDrawn="1"/>
        </p:nvSpPr>
        <p:spPr>
          <a:xfrm>
            <a:off x="345179" y="1081128"/>
            <a:ext cx="8458854" cy="182359"/>
          </a:xfrm>
          <a:prstGeom prst="rect">
            <a:avLst/>
          </a:prstGeom>
          <a:solidFill>
            <a:schemeClr val="bg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106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tatement &amp; imag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2023</a:t>
            </a:r>
          </a:p>
        </p:txBody>
      </p:sp>
      <p:sp>
        <p:nvSpPr>
          <p:cNvPr id="4" name="Slide Number Placeholder 3"/>
          <p:cNvSpPr>
            <a:spLocks noGrp="1"/>
          </p:cNvSpPr>
          <p:nvPr>
            <p:ph type="sldNum" sz="quarter" idx="12"/>
          </p:nvPr>
        </p:nvSpPr>
        <p:spPr/>
        <p:txBody>
          <a:bodyPr/>
          <a:lstStyle/>
          <a:p>
            <a:fld id="{C3FDE51E-0052-334C-A4B2-C567FE9F326F}" type="slidenum">
              <a:rPr lang="en-US" smtClean="0"/>
              <a:t>‹#›</a:t>
            </a:fld>
            <a:endParaRPr lang="en-US"/>
          </a:p>
        </p:txBody>
      </p:sp>
      <p:sp>
        <p:nvSpPr>
          <p:cNvPr id="5" name="Rectangle 4"/>
          <p:cNvSpPr/>
          <p:nvPr userDrawn="1"/>
        </p:nvSpPr>
        <p:spPr>
          <a:xfrm>
            <a:off x="345179" y="1081128"/>
            <a:ext cx="8458854" cy="182359"/>
          </a:xfrm>
          <a:prstGeom prst="rect">
            <a:avLst/>
          </a:prstGeom>
          <a:solidFill>
            <a:schemeClr val="bg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Picture Placeholder 6"/>
          <p:cNvSpPr>
            <a:spLocks noGrp="1"/>
          </p:cNvSpPr>
          <p:nvPr>
            <p:ph type="pic" sz="quarter" idx="13"/>
          </p:nvPr>
        </p:nvSpPr>
        <p:spPr>
          <a:xfrm>
            <a:off x="147637" y="147638"/>
            <a:ext cx="8837613" cy="6159500"/>
          </a:xfrm>
        </p:spPr>
        <p:txBody>
          <a:bodyPr/>
          <a:lstStyle/>
          <a:p>
            <a:r>
              <a:rPr lang="sv-SE"/>
              <a:t>Klicka på ikonen för att lägga till en bild</a:t>
            </a:r>
            <a:endParaRPr lang="en-US"/>
          </a:p>
        </p:txBody>
      </p:sp>
    </p:spTree>
    <p:extLst>
      <p:ext uri="{BB962C8B-B14F-4D97-AF65-F5344CB8AC3E}">
        <p14:creationId xmlns:p14="http://schemas.microsoft.com/office/powerpoint/2010/main" val="524379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1172308"/>
          </a:xfrm>
          <a:prstGeom prst="rect">
            <a:avLst/>
          </a:prstGeom>
          <a:gradFill flip="none" rotWithShape="1">
            <a:gsLst>
              <a:gs pos="40000">
                <a:srgbClr val="FA0007"/>
              </a:gs>
              <a:gs pos="100000">
                <a:srgbClr val="761706"/>
              </a:gs>
            </a:gsLst>
            <a:lin ang="189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156308" y="149795"/>
            <a:ext cx="8824871" cy="108112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4634" y="202995"/>
            <a:ext cx="8282640" cy="506900"/>
          </a:xfrm>
          <a:prstGeom prst="rect">
            <a:avLst/>
          </a:prstGeom>
        </p:spPr>
        <p:txBody>
          <a:bodyPr vert="horz" lIns="0" tIns="0" rIns="0" bIns="0" rtlCol="0" anchor="ctr">
            <a:normAutofit/>
          </a:bodyPr>
          <a:lstStyle/>
          <a:p>
            <a:r>
              <a:rPr lang="sv-SE"/>
              <a:t>Klicka här för att ändra format</a:t>
            </a:r>
            <a:endParaRPr lang="en-US"/>
          </a:p>
        </p:txBody>
      </p:sp>
      <p:sp>
        <p:nvSpPr>
          <p:cNvPr id="3" name="Text Placeholder 2"/>
          <p:cNvSpPr>
            <a:spLocks noGrp="1"/>
          </p:cNvSpPr>
          <p:nvPr>
            <p:ph type="body" idx="1"/>
          </p:nvPr>
        </p:nvSpPr>
        <p:spPr>
          <a:xfrm>
            <a:off x="431147" y="1600200"/>
            <a:ext cx="8276127" cy="4706938"/>
          </a:xfrm>
          <a:prstGeom prst="rect">
            <a:avLst/>
          </a:prstGeom>
        </p:spPr>
        <p:txBody>
          <a:bodyPr vert="horz" lIns="0" tIns="0" rIns="0" bIns="0" rtlCol="0">
            <a:no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2"/>
          </p:nvPr>
        </p:nvSpPr>
        <p:spPr>
          <a:xfrm>
            <a:off x="6448991" y="6441019"/>
            <a:ext cx="1581319" cy="365125"/>
          </a:xfrm>
          <a:prstGeom prst="rect">
            <a:avLst/>
          </a:prstGeom>
        </p:spPr>
        <p:txBody>
          <a:bodyPr vert="horz" lIns="91440" tIns="45720" rIns="91440" bIns="45720" rtlCol="0" anchor="ctr"/>
          <a:lstStyle>
            <a:lvl1pPr algn="l">
              <a:defRPr sz="1000" b="0" i="0">
                <a:solidFill>
                  <a:schemeClr val="tx1"/>
                </a:solidFill>
                <a:latin typeface="Gill Sans Infant Std"/>
                <a:cs typeface="Gill Sans Infant Std"/>
              </a:defRPr>
            </a:lvl1pPr>
          </a:lstStyle>
          <a:p>
            <a:endParaRPr lang="en-US"/>
          </a:p>
        </p:txBody>
      </p:sp>
      <p:sp>
        <p:nvSpPr>
          <p:cNvPr id="5" name="Footer Placeholder 4"/>
          <p:cNvSpPr>
            <a:spLocks noGrp="1"/>
          </p:cNvSpPr>
          <p:nvPr>
            <p:ph type="ftr" sz="quarter" idx="3"/>
          </p:nvPr>
        </p:nvSpPr>
        <p:spPr>
          <a:xfrm>
            <a:off x="2525022" y="6441019"/>
            <a:ext cx="3824978" cy="365125"/>
          </a:xfrm>
          <a:prstGeom prst="rect">
            <a:avLst/>
          </a:prstGeom>
        </p:spPr>
        <p:txBody>
          <a:bodyPr vert="horz" lIns="91440" tIns="45720" rIns="91440" bIns="45720" rtlCol="0" anchor="ctr"/>
          <a:lstStyle>
            <a:lvl1pPr algn="l">
              <a:defRPr sz="1000" b="0" i="0">
                <a:solidFill>
                  <a:schemeClr val="tx1"/>
                </a:solidFill>
                <a:latin typeface="Gill Sans Infant Std"/>
                <a:cs typeface="Gill Sans Infant Std"/>
              </a:defRPr>
            </a:lvl1pPr>
          </a:lstStyle>
          <a:p>
            <a:r>
              <a:rPr lang="en-US"/>
              <a:t>2023</a:t>
            </a:r>
          </a:p>
        </p:txBody>
      </p:sp>
      <p:sp>
        <p:nvSpPr>
          <p:cNvPr id="6" name="Slide Number Placeholder 5"/>
          <p:cNvSpPr>
            <a:spLocks noGrp="1"/>
          </p:cNvSpPr>
          <p:nvPr>
            <p:ph type="sldNum" sz="quarter" idx="4"/>
          </p:nvPr>
        </p:nvSpPr>
        <p:spPr>
          <a:xfrm>
            <a:off x="8030310" y="6441019"/>
            <a:ext cx="773723" cy="365125"/>
          </a:xfrm>
          <a:prstGeom prst="rect">
            <a:avLst/>
          </a:prstGeom>
        </p:spPr>
        <p:txBody>
          <a:bodyPr vert="horz" lIns="91440" tIns="45720" rIns="91440" bIns="45720" rtlCol="0" anchor="ctr"/>
          <a:lstStyle>
            <a:lvl1pPr algn="r">
              <a:defRPr sz="1000" b="0" i="0">
                <a:solidFill>
                  <a:schemeClr val="tx1"/>
                </a:solidFill>
                <a:latin typeface="Gill Sans Infant Std"/>
                <a:cs typeface="Gill Sans Infant Std"/>
              </a:defRPr>
            </a:lvl1pPr>
          </a:lstStyle>
          <a:p>
            <a:fld id="{C3FDE51E-0052-334C-A4B2-C567FE9F326F}" type="slidenum">
              <a:rPr lang="en-US" smtClean="0"/>
              <a:pPr/>
              <a:t>‹#›</a:t>
            </a:fld>
            <a:endParaRPr lang="en-US"/>
          </a:p>
        </p:txBody>
      </p:sp>
      <p:pic>
        <p:nvPicPr>
          <p:cNvPr id="11" name="Picture 10" descr="Save_the_Children_logo.png"/>
          <p:cNvPicPr>
            <a:picLocks noChangeAspect="1"/>
          </p:cNvPicPr>
          <p:nvPr/>
        </p:nvPicPr>
        <p:blipFill>
          <a:blip r:embed="rId18" cstate="print">
            <a:extLst>
              <a:ext uri="{28A0092B-C50C-407E-A947-70E740481C1C}">
                <a14:useLocalDpi xmlns:a14="http://schemas.microsoft.com/office/drawing/2010/main"/>
              </a:ext>
            </a:extLst>
          </a:blip>
          <a:stretch>
            <a:fillRect/>
          </a:stretch>
        </p:blipFill>
        <p:spPr>
          <a:xfrm>
            <a:off x="437660" y="6425702"/>
            <a:ext cx="1861366" cy="380442"/>
          </a:xfrm>
          <a:prstGeom prst="rect">
            <a:avLst/>
          </a:prstGeom>
        </p:spPr>
      </p:pic>
      <p:cxnSp>
        <p:nvCxnSpPr>
          <p:cNvPr id="13" name="Straight Connector 12"/>
          <p:cNvCxnSpPr/>
          <p:nvPr/>
        </p:nvCxnSpPr>
        <p:spPr>
          <a:xfrm flipH="1">
            <a:off x="2466405" y="6432215"/>
            <a:ext cx="6513" cy="365125"/>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H="1">
            <a:off x="6390374" y="6432215"/>
            <a:ext cx="6513" cy="365125"/>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9" name="Picture 8" descr="Underscore_line.png"/>
          <p:cNvPicPr>
            <a:picLocks noChangeAspect="1"/>
          </p:cNvPicPr>
          <p:nvPr/>
        </p:nvPicPr>
        <p:blipFill>
          <a:blip r:embed="rId19" cstate="print">
            <a:extLst>
              <a:ext uri="{28A0092B-C50C-407E-A947-70E740481C1C}">
                <a14:useLocalDpi xmlns:a14="http://schemas.microsoft.com/office/drawing/2010/main"/>
              </a:ext>
            </a:extLst>
          </a:blip>
          <a:stretch>
            <a:fillRect/>
          </a:stretch>
        </p:blipFill>
        <p:spPr>
          <a:xfrm>
            <a:off x="424636" y="1124217"/>
            <a:ext cx="8305800" cy="57912"/>
          </a:xfrm>
          <a:prstGeom prst="rect">
            <a:avLst/>
          </a:prstGeom>
        </p:spPr>
      </p:pic>
    </p:spTree>
    <p:extLst>
      <p:ext uri="{BB962C8B-B14F-4D97-AF65-F5344CB8AC3E}">
        <p14:creationId xmlns:p14="http://schemas.microsoft.com/office/powerpoint/2010/main" val="366678524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0" r:id="rId3"/>
    <p:sldLayoutId id="2147483661" r:id="rId4"/>
    <p:sldLayoutId id="2147483650" r:id="rId5"/>
    <p:sldLayoutId id="2147483662" r:id="rId6"/>
    <p:sldLayoutId id="2147483663" r:id="rId7"/>
    <p:sldLayoutId id="2147483655" r:id="rId8"/>
    <p:sldLayoutId id="2147483669" r:id="rId9"/>
    <p:sldLayoutId id="2147483670" r:id="rId10"/>
    <p:sldLayoutId id="2147483671" r:id="rId11"/>
    <p:sldLayoutId id="2147483672" r:id="rId12"/>
    <p:sldLayoutId id="2147483667" r:id="rId13"/>
    <p:sldLayoutId id="2147483673" r:id="rId14"/>
    <p:sldLayoutId id="2147483716" r:id="rId15"/>
    <p:sldLayoutId id="2147483717" r:id="rId16"/>
  </p:sldLayoutIdLst>
  <p:hf sldNum="0" hdr="0" dt="0"/>
  <p:txStyles>
    <p:titleStyle>
      <a:lvl1pPr algn="l" defTabSz="457200" rtl="0" eaLnBrk="1" latinLnBrk="0" hangingPunct="1">
        <a:spcBef>
          <a:spcPct val="0"/>
        </a:spcBef>
        <a:buNone/>
        <a:defRPr sz="2500" b="1" i="0" kern="1200">
          <a:solidFill>
            <a:schemeClr val="tx1"/>
          </a:solidFill>
          <a:latin typeface="Gill Sans Infant Std"/>
          <a:ea typeface="+mj-ea"/>
          <a:cs typeface="Gill Sans Infant Std"/>
        </a:defRPr>
      </a:lvl1pPr>
    </p:titleStyle>
    <p:bodyStyle>
      <a:lvl1pPr marL="0" indent="0" algn="l" defTabSz="457200" rtl="0" eaLnBrk="1" latinLnBrk="0" hangingPunct="1">
        <a:spcBef>
          <a:spcPts val="0"/>
        </a:spcBef>
        <a:spcAft>
          <a:spcPts val="600"/>
        </a:spcAft>
        <a:buFont typeface="Arial"/>
        <a:buNone/>
        <a:defRPr sz="1800" b="1" i="0" kern="1200">
          <a:solidFill>
            <a:schemeClr val="tx2"/>
          </a:solidFill>
          <a:latin typeface="Gill Sans Infant Std"/>
          <a:ea typeface="+mn-ea"/>
          <a:cs typeface="Gill Sans Infant Std"/>
        </a:defRPr>
      </a:lvl1pPr>
      <a:lvl2pPr marL="0" indent="0" algn="l" defTabSz="457200" rtl="0" eaLnBrk="1" latinLnBrk="0" hangingPunct="1">
        <a:spcBef>
          <a:spcPts val="0"/>
        </a:spcBef>
        <a:spcAft>
          <a:spcPts val="600"/>
        </a:spcAft>
        <a:buFont typeface="Arial"/>
        <a:buNone/>
        <a:defRPr sz="1500" b="0" i="0" kern="1200">
          <a:solidFill>
            <a:schemeClr val="tx1"/>
          </a:solidFill>
          <a:latin typeface="Gill Sans Infant Std"/>
          <a:ea typeface="+mn-ea"/>
          <a:cs typeface="Gill Sans Infant Std"/>
        </a:defRPr>
      </a:lvl2pPr>
      <a:lvl3pPr marL="266700" indent="-266700" algn="l" defTabSz="457200" rtl="0" eaLnBrk="1" latinLnBrk="0" hangingPunct="1">
        <a:spcBef>
          <a:spcPts val="0"/>
        </a:spcBef>
        <a:spcAft>
          <a:spcPts val="600"/>
        </a:spcAft>
        <a:buClr>
          <a:schemeClr val="tx2"/>
        </a:buClr>
        <a:buFont typeface="Arial"/>
        <a:buChar char="•"/>
        <a:defRPr sz="1400" b="0" i="0" kern="1200">
          <a:solidFill>
            <a:schemeClr val="tx1"/>
          </a:solidFill>
          <a:latin typeface="Gill Sans Infant Std"/>
          <a:ea typeface="+mn-ea"/>
          <a:cs typeface="Gill Sans Infant Std"/>
        </a:defRPr>
      </a:lvl3pPr>
      <a:lvl4pPr marL="541338" indent="-274638" algn="l" defTabSz="457200" rtl="0" eaLnBrk="1" latinLnBrk="0" hangingPunct="1">
        <a:spcBef>
          <a:spcPts val="0"/>
        </a:spcBef>
        <a:spcAft>
          <a:spcPts val="600"/>
        </a:spcAft>
        <a:buFont typeface="Arial"/>
        <a:buChar char="–"/>
        <a:defRPr sz="1300" b="0" i="0" kern="1200">
          <a:solidFill>
            <a:schemeClr val="tx1"/>
          </a:solidFill>
          <a:latin typeface="Gill Sans Infant Std"/>
          <a:ea typeface="+mn-ea"/>
          <a:cs typeface="Gill Sans Infant Std"/>
        </a:defRPr>
      </a:lvl4pPr>
      <a:lvl5pPr marL="808038" indent="-266700" algn="l" defTabSz="457200" rtl="0" eaLnBrk="1" latinLnBrk="0" hangingPunct="1">
        <a:spcBef>
          <a:spcPts val="0"/>
        </a:spcBef>
        <a:spcAft>
          <a:spcPts val="600"/>
        </a:spcAft>
        <a:buClr>
          <a:schemeClr val="tx2"/>
        </a:buClr>
        <a:buFont typeface="Arial"/>
        <a:buChar char="•"/>
        <a:defRPr sz="1200" b="0" i="0" kern="1200">
          <a:solidFill>
            <a:schemeClr val="tx1"/>
          </a:solidFill>
          <a:latin typeface="Gill Sans Infant Std"/>
          <a:ea typeface="+mn-ea"/>
          <a:cs typeface="Gill Sans Infant St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6.png"/><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hyperlink" Target="https://resourcecentre.savethechildren.net/document/organisational-capacity-development-for-civil-society-organisations-resource-pack/" TargetMode="Externa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5.xml"/><Relationship Id="rId1" Type="http://schemas.openxmlformats.org/officeDocument/2006/relationships/themeOverride" Target="../theme/themeOverrid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E62B8E38-DA82-AA16-A99B-04D0677EE973}"/>
              </a:ext>
            </a:extLst>
          </p:cNvPr>
          <p:cNvGrpSpPr/>
          <p:nvPr/>
        </p:nvGrpSpPr>
        <p:grpSpPr>
          <a:xfrm>
            <a:off x="1770321" y="1116418"/>
            <a:ext cx="5603358" cy="3886267"/>
            <a:chOff x="0" y="0"/>
            <a:chExt cx="6555105" cy="4670425"/>
          </a:xfrm>
        </p:grpSpPr>
        <p:graphicFrame>
          <p:nvGraphicFramePr>
            <p:cNvPr id="4" name="Diagram 3">
              <a:extLst>
                <a:ext uri="{FF2B5EF4-FFF2-40B4-BE49-F238E27FC236}">
                  <a16:creationId xmlns:a16="http://schemas.microsoft.com/office/drawing/2014/main" id="{D51D1B51-52E8-78DD-03F3-E9C8BA8D3F32}"/>
                </a:ext>
              </a:extLst>
            </p:cNvPr>
            <p:cNvGraphicFramePr/>
            <p:nvPr/>
          </p:nvGraphicFramePr>
          <p:xfrm>
            <a:off x="0" y="0"/>
            <a:ext cx="6555105" cy="4670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A red dart board with a dart in the center&#10;&#10;Description automatically generated">
              <a:extLst>
                <a:ext uri="{FF2B5EF4-FFF2-40B4-BE49-F238E27FC236}">
                  <a16:creationId xmlns:a16="http://schemas.microsoft.com/office/drawing/2014/main" id="{ADF9752D-A38E-1492-BB8F-A7D7DCB3159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661920" y="1774613"/>
              <a:ext cx="1255395" cy="1255395"/>
            </a:xfrm>
            <a:prstGeom prst="rect">
              <a:avLst/>
            </a:prstGeom>
          </p:spPr>
        </p:pic>
      </p:grpSp>
      <p:sp>
        <p:nvSpPr>
          <p:cNvPr id="9" name="TextBox 8">
            <a:extLst>
              <a:ext uri="{FF2B5EF4-FFF2-40B4-BE49-F238E27FC236}">
                <a16:creationId xmlns:a16="http://schemas.microsoft.com/office/drawing/2014/main" id="{35F00623-44A1-57B9-D308-78DF0F12D4AA}"/>
              </a:ext>
            </a:extLst>
          </p:cNvPr>
          <p:cNvSpPr txBox="1"/>
          <p:nvPr/>
        </p:nvSpPr>
        <p:spPr>
          <a:xfrm>
            <a:off x="2285999" y="533032"/>
            <a:ext cx="4572000" cy="707886"/>
          </a:xfrm>
          <a:prstGeom prst="rect">
            <a:avLst/>
          </a:prstGeom>
          <a:noFill/>
        </p:spPr>
        <p:txBody>
          <a:bodyPr wrap="square">
            <a:spAutoFit/>
          </a:bodyPr>
          <a:lstStyle/>
          <a:p>
            <a:pPr algn="ctr"/>
            <a:r>
              <a:rPr lang="en-GB" sz="4000" b="1" dirty="0">
                <a:solidFill>
                  <a:srgbClr val="DA291C"/>
                </a:solidFill>
                <a:effectLst/>
                <a:latin typeface="Oswald Medium" pitchFamily="2" charset="0"/>
                <a:ea typeface="Times New Roman" panose="02020603050405020304" pitchFamily="18" charset="0"/>
              </a:rPr>
              <a:t>CORE SUPPORT GUIDE</a:t>
            </a:r>
            <a:endParaRPr lang="sv-SE" sz="4000" dirty="0">
              <a:effectLst/>
              <a:latin typeface="Times New Roman" panose="02020603050405020304" pitchFamily="18" charset="0"/>
              <a:ea typeface="Times New Roman" panose="02020603050405020304" pitchFamily="18" charset="0"/>
            </a:endParaRPr>
          </a:p>
        </p:txBody>
      </p:sp>
      <p:sp>
        <p:nvSpPr>
          <p:cNvPr id="11" name="TextBox 10">
            <a:extLst>
              <a:ext uri="{FF2B5EF4-FFF2-40B4-BE49-F238E27FC236}">
                <a16:creationId xmlns:a16="http://schemas.microsoft.com/office/drawing/2014/main" id="{74ED7619-C8A2-F69F-67C2-33F0B6C3E8AC}"/>
              </a:ext>
            </a:extLst>
          </p:cNvPr>
          <p:cNvSpPr txBox="1"/>
          <p:nvPr/>
        </p:nvSpPr>
        <p:spPr>
          <a:xfrm>
            <a:off x="1858038" y="5033696"/>
            <a:ext cx="5427921" cy="707886"/>
          </a:xfrm>
          <a:prstGeom prst="rect">
            <a:avLst/>
          </a:prstGeom>
          <a:noFill/>
        </p:spPr>
        <p:txBody>
          <a:bodyPr wrap="square">
            <a:spAutoFit/>
          </a:bodyPr>
          <a:lstStyle/>
          <a:p>
            <a:pPr algn="ctr"/>
            <a:r>
              <a:rPr lang="en-GB" sz="2000" i="1" dirty="0">
                <a:solidFill>
                  <a:srgbClr val="000000"/>
                </a:solidFill>
                <a:effectLst/>
                <a:latin typeface="Lato" panose="020F0502020204030203" pitchFamily="34" charset="0"/>
                <a:ea typeface="Times New Roman" panose="02020603050405020304" pitchFamily="18" charset="0"/>
              </a:rPr>
              <a:t>How to engage in a core support partnership </a:t>
            </a:r>
            <a:endParaRPr lang="sv-SE" sz="2000" dirty="0">
              <a:effectLst/>
              <a:latin typeface="Lato" panose="020F0502020204030203" pitchFamily="34" charset="0"/>
              <a:ea typeface="Times New Roman" panose="02020603050405020304" pitchFamily="18" charset="0"/>
            </a:endParaRPr>
          </a:p>
          <a:p>
            <a:pPr algn="ctr"/>
            <a:r>
              <a:rPr lang="en-GB" sz="2000" i="1" dirty="0">
                <a:solidFill>
                  <a:srgbClr val="000000"/>
                </a:solidFill>
                <a:effectLst/>
                <a:latin typeface="Lato" panose="020F0502020204030203" pitchFamily="34" charset="0"/>
                <a:ea typeface="Times New Roman" panose="02020603050405020304" pitchFamily="18" charset="0"/>
              </a:rPr>
              <a:t>with civil society organisations and networks</a:t>
            </a:r>
            <a:endParaRPr lang="sv-SE" sz="2000" dirty="0">
              <a:effectLst/>
              <a:latin typeface="Lato" panose="020F0502020204030203" pitchFamily="34" charset="0"/>
              <a:ea typeface="Times New Roman" panose="02020603050405020304" pitchFamily="18" charset="0"/>
            </a:endParaRPr>
          </a:p>
        </p:txBody>
      </p:sp>
    </p:spTree>
    <p:extLst>
      <p:ext uri="{BB962C8B-B14F-4D97-AF65-F5344CB8AC3E}">
        <p14:creationId xmlns:p14="http://schemas.microsoft.com/office/powerpoint/2010/main" val="2899941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5">
            <a:extLst>
              <a:ext uri="{FF2B5EF4-FFF2-40B4-BE49-F238E27FC236}">
                <a16:creationId xmlns:a16="http://schemas.microsoft.com/office/drawing/2014/main" id="{D2F705B3-2310-407F-BCC1-163A532854B6}"/>
              </a:ext>
            </a:extLst>
          </p:cNvPr>
          <p:cNvSpPr>
            <a:spLocks noGrp="1"/>
          </p:cNvSpPr>
          <p:nvPr>
            <p:ph type="title"/>
          </p:nvPr>
        </p:nvSpPr>
        <p:spPr>
          <a:xfrm>
            <a:off x="857899" y="1384789"/>
            <a:ext cx="7860800" cy="2210159"/>
          </a:xfrm>
        </p:spPr>
        <p:txBody>
          <a:bodyPr>
            <a:normAutofit/>
          </a:bodyPr>
          <a:lstStyle/>
          <a:p>
            <a:pPr algn="r">
              <a:lnSpc>
                <a:spcPct val="107000"/>
              </a:lnSpc>
              <a:spcBef>
                <a:spcPts val="0"/>
              </a:spcBef>
              <a:defRPr/>
            </a:pPr>
            <a:r>
              <a:rPr lang="en-GB" sz="4000" dirty="0">
                <a:solidFill>
                  <a:srgbClr val="DA291C"/>
                </a:solidFill>
                <a:latin typeface="Oswald Medium" pitchFamily="2" charset="0"/>
              </a:rPr>
              <a:t>Chapter 2</a:t>
            </a:r>
            <a:br>
              <a:rPr lang="en-GB" sz="4000" dirty="0">
                <a:solidFill>
                  <a:srgbClr val="FF0000"/>
                </a:solidFill>
                <a:latin typeface="Oswald Medium" pitchFamily="2" charset="0"/>
              </a:rPr>
            </a:br>
            <a:r>
              <a:rPr lang="en-GB" sz="4000" dirty="0">
                <a:latin typeface="Oswald Medium" pitchFamily="2" charset="0"/>
              </a:rPr>
              <a:t>OUR APPROACH</a:t>
            </a:r>
            <a:br>
              <a:rPr lang="en-GB" sz="4000" dirty="0">
                <a:latin typeface="Oswald Medium" pitchFamily="2" charset="0"/>
              </a:rPr>
            </a:br>
            <a:endParaRPr lang="en-GB" sz="4000" dirty="0">
              <a:latin typeface="Oswald Medium" pitchFamily="2" charset="0"/>
              <a:cs typeface="Arial" panose="020B0604020202020204" pitchFamily="34" charset="0"/>
            </a:endParaRPr>
          </a:p>
        </p:txBody>
      </p:sp>
      <p:sp>
        <p:nvSpPr>
          <p:cNvPr id="9" name="Title 5">
            <a:extLst>
              <a:ext uri="{FF2B5EF4-FFF2-40B4-BE49-F238E27FC236}">
                <a16:creationId xmlns:a16="http://schemas.microsoft.com/office/drawing/2014/main" id="{11064DEF-5CFB-FF86-555B-5DB699CFC7F2}"/>
              </a:ext>
            </a:extLst>
          </p:cNvPr>
          <p:cNvSpPr txBox="1">
            <a:spLocks/>
          </p:cNvSpPr>
          <p:nvPr/>
        </p:nvSpPr>
        <p:spPr>
          <a:xfrm>
            <a:off x="857899" y="3861031"/>
            <a:ext cx="6066045" cy="1843197"/>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defTabSz="685800">
              <a:lnSpc>
                <a:spcPct val="107000"/>
              </a:lnSpc>
              <a:spcBef>
                <a:spcPts val="0"/>
              </a:spcBef>
              <a:defRPr/>
            </a:pPr>
            <a:r>
              <a:rPr lang="en-GB" sz="1800" dirty="0">
                <a:solidFill>
                  <a:srgbClr val="000000"/>
                </a:solidFill>
                <a:latin typeface="Lato" panose="020F0502020204030203" pitchFamily="34" charset="0"/>
                <a:ea typeface="Calibri" panose="020F0502020204030204" pitchFamily="34" charset="0"/>
                <a:cs typeface="Arial" panose="020B0604020202020204" pitchFamily="34" charset="0"/>
              </a:rPr>
              <a:t>Definition</a:t>
            </a:r>
          </a:p>
          <a:p>
            <a:pPr defTabSz="685800">
              <a:lnSpc>
                <a:spcPct val="107000"/>
              </a:lnSpc>
              <a:spcBef>
                <a:spcPts val="0"/>
              </a:spcBef>
              <a:defRPr/>
            </a:pPr>
            <a:r>
              <a:rPr lang="en-GB" sz="1800" dirty="0">
                <a:solidFill>
                  <a:srgbClr val="000000"/>
                </a:solidFill>
                <a:latin typeface="Lato" panose="020F0502020204030203" pitchFamily="34" charset="0"/>
                <a:ea typeface="Calibri" panose="020F0502020204030204" pitchFamily="34" charset="0"/>
                <a:cs typeface="Arial" panose="020B0604020202020204" pitchFamily="34" charset="0"/>
              </a:rPr>
              <a:t>Objectives</a:t>
            </a:r>
          </a:p>
          <a:p>
            <a:pPr defTabSz="685800">
              <a:lnSpc>
                <a:spcPct val="107000"/>
              </a:lnSpc>
              <a:spcBef>
                <a:spcPts val="0"/>
              </a:spcBef>
              <a:defRPr/>
            </a:pPr>
            <a:r>
              <a:rPr lang="en-GB" sz="1800" dirty="0">
                <a:solidFill>
                  <a:srgbClr val="000000"/>
                </a:solidFill>
                <a:latin typeface="Lato" panose="020F0502020204030203" pitchFamily="34" charset="0"/>
                <a:ea typeface="Calibri" panose="020F0502020204030204" pitchFamily="34" charset="0"/>
                <a:cs typeface="Arial" panose="020B0604020202020204" pitchFamily="34" charset="0"/>
              </a:rPr>
              <a:t>Our offer</a:t>
            </a:r>
          </a:p>
          <a:p>
            <a:pPr defTabSz="685800">
              <a:lnSpc>
                <a:spcPct val="107000"/>
              </a:lnSpc>
              <a:spcBef>
                <a:spcPts val="0"/>
              </a:spcBef>
              <a:defRPr/>
            </a:pPr>
            <a:r>
              <a:rPr lang="en-GB" sz="1800" dirty="0">
                <a:solidFill>
                  <a:srgbClr val="000000"/>
                </a:solidFill>
                <a:latin typeface="Lato" panose="020F0502020204030203" pitchFamily="34" charset="0"/>
                <a:ea typeface="Calibri" panose="020F0502020204030204" pitchFamily="34" charset="0"/>
                <a:cs typeface="Arial" panose="020B0604020202020204" pitchFamily="34" charset="0"/>
              </a:rPr>
              <a:t>Learning</a:t>
            </a:r>
          </a:p>
          <a:p>
            <a:pPr defTabSz="685800">
              <a:lnSpc>
                <a:spcPct val="107000"/>
              </a:lnSpc>
              <a:spcBef>
                <a:spcPts val="0"/>
              </a:spcBef>
              <a:defRPr/>
            </a:pPr>
            <a:r>
              <a:rPr lang="en-GB" sz="1800" dirty="0">
                <a:solidFill>
                  <a:srgbClr val="000000"/>
                </a:solidFill>
                <a:latin typeface="Lato" panose="020F0502020204030203" pitchFamily="34" charset="0"/>
                <a:ea typeface="Calibri" panose="020F0502020204030204" pitchFamily="34" charset="0"/>
                <a:cs typeface="Arial" panose="020B0604020202020204" pitchFamily="34" charset="0"/>
              </a:rPr>
              <a:t>Components</a:t>
            </a:r>
          </a:p>
          <a:p>
            <a:pPr defTabSz="685800">
              <a:lnSpc>
                <a:spcPct val="107000"/>
              </a:lnSpc>
              <a:spcBef>
                <a:spcPts val="0"/>
              </a:spcBef>
              <a:defRPr/>
            </a:pPr>
            <a:r>
              <a:rPr lang="en-GB" sz="1800" dirty="0">
                <a:solidFill>
                  <a:srgbClr val="000000"/>
                </a:solidFill>
                <a:latin typeface="Lato" panose="020F0502020204030203" pitchFamily="34" charset="0"/>
                <a:ea typeface="Calibri" panose="020F0502020204030204" pitchFamily="34" charset="0"/>
                <a:cs typeface="Arial" panose="020B0604020202020204" pitchFamily="34" charset="0"/>
              </a:rPr>
              <a:t>Core support cycle</a:t>
            </a:r>
          </a:p>
        </p:txBody>
      </p:sp>
    </p:spTree>
    <p:extLst>
      <p:ext uri="{BB962C8B-B14F-4D97-AF65-F5344CB8AC3E}">
        <p14:creationId xmlns:p14="http://schemas.microsoft.com/office/powerpoint/2010/main" val="3519814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914399" y="1916832"/>
            <a:ext cx="7166345" cy="3412976"/>
          </a:xfrm>
        </p:spPr>
        <p:txBody>
          <a:bodyPr/>
          <a:lstStyle/>
          <a:p>
            <a:pPr algn="ctr"/>
            <a:r>
              <a:rPr lang="en-US" b="0" i="1" dirty="0">
                <a:solidFill>
                  <a:schemeClr val="tx1"/>
                </a:solidFill>
                <a:latin typeface="Lato" panose="020F0502020204030203" pitchFamily="34" charset="0"/>
              </a:rPr>
              <a:t>Holistic and flexible partnership approach, which is guided by the mandate and strategic priorities of the CSO-partner. </a:t>
            </a:r>
          </a:p>
          <a:p>
            <a:pPr algn="ctr"/>
            <a:endParaRPr lang="en-US" b="0" i="1" dirty="0">
              <a:solidFill>
                <a:schemeClr val="tx1"/>
              </a:solidFill>
              <a:latin typeface="Lato" panose="020F0502020204030203" pitchFamily="34" charset="0"/>
            </a:endParaRPr>
          </a:p>
          <a:p>
            <a:pPr algn="ctr"/>
            <a:r>
              <a:rPr lang="en-US" b="0" i="1" dirty="0">
                <a:solidFill>
                  <a:schemeClr val="tx1"/>
                </a:solidFill>
                <a:latin typeface="Lato" panose="020F0502020204030203" pitchFamily="34" charset="0"/>
              </a:rPr>
              <a:t>The core support approach indicates a long-term commitment and covers both technical and financial support. </a:t>
            </a:r>
          </a:p>
          <a:p>
            <a:pPr algn="ctr"/>
            <a:endParaRPr lang="en-GB" b="0" i="1" dirty="0">
              <a:solidFill>
                <a:schemeClr val="tx1"/>
              </a:solidFill>
              <a:latin typeface="Lato" panose="020F0502020204030203" pitchFamily="34" charset="0"/>
            </a:endParaRPr>
          </a:p>
          <a:p>
            <a:pPr algn="ctr"/>
            <a:r>
              <a:rPr lang="en-GB" b="0" i="1" dirty="0">
                <a:solidFill>
                  <a:schemeClr val="tx1"/>
                </a:solidFill>
                <a:latin typeface="Lato" panose="020F0502020204030203" pitchFamily="34" charset="0"/>
              </a:rPr>
              <a:t>Implementation will be demand-driven, and reporting will follow the CSO partner´s own policies, procedures, requirements and systems. </a:t>
            </a:r>
          </a:p>
          <a:p>
            <a:endParaRPr lang="en-US" b="0" dirty="0">
              <a:solidFill>
                <a:schemeClr val="tx1"/>
              </a:solidFill>
              <a:latin typeface="Lato" panose="020F0502020204030203" pitchFamily="34" charset="0"/>
            </a:endParaRPr>
          </a:p>
          <a:p>
            <a:endParaRPr lang="sv-SE" b="0" dirty="0">
              <a:solidFill>
                <a:schemeClr val="tx1"/>
              </a:solidFill>
              <a:latin typeface="Lato" panose="020F0502020204030203" pitchFamily="34" charset="0"/>
            </a:endParaRPr>
          </a:p>
        </p:txBody>
      </p:sp>
      <p:sp>
        <p:nvSpPr>
          <p:cNvPr id="5" name="Title 4">
            <a:extLst>
              <a:ext uri="{FF2B5EF4-FFF2-40B4-BE49-F238E27FC236}">
                <a16:creationId xmlns:a16="http://schemas.microsoft.com/office/drawing/2014/main" id="{FFC00323-895D-3A22-8993-345BC2DC90CE}"/>
              </a:ext>
            </a:extLst>
          </p:cNvPr>
          <p:cNvSpPr>
            <a:spLocks noGrp="1"/>
          </p:cNvSpPr>
          <p:nvPr>
            <p:ph type="title"/>
          </p:nvPr>
        </p:nvSpPr>
        <p:spPr>
          <a:xfrm>
            <a:off x="418830" y="476672"/>
            <a:ext cx="8282640" cy="506900"/>
          </a:xfrm>
        </p:spPr>
        <p:txBody>
          <a:bodyPr>
            <a:noAutofit/>
          </a:bodyPr>
          <a:lstStyle/>
          <a:p>
            <a:r>
              <a:rPr lang="en-GB" sz="3200" dirty="0">
                <a:solidFill>
                  <a:srgbClr val="DA291C"/>
                </a:solidFill>
                <a:latin typeface="Lato regular" panose="020F0502020204030203" pitchFamily="34" charset="0"/>
              </a:rPr>
              <a:t>Core support definition</a:t>
            </a:r>
            <a:endParaRPr lang="sv-SE" sz="3200" dirty="0">
              <a:solidFill>
                <a:srgbClr val="DA291C"/>
              </a:solidFill>
              <a:latin typeface="Lato regular" panose="020F0502020204030203" pitchFamily="34" charset="0"/>
            </a:endParaRPr>
          </a:p>
        </p:txBody>
      </p:sp>
      <p:sp>
        <p:nvSpPr>
          <p:cNvPr id="4" name="Footer Placeholder 3">
            <a:extLst>
              <a:ext uri="{FF2B5EF4-FFF2-40B4-BE49-F238E27FC236}">
                <a16:creationId xmlns:a16="http://schemas.microsoft.com/office/drawing/2014/main" id="{DC65DA37-B4DB-1FE4-E9DB-A339E37E5B3F}"/>
              </a:ext>
            </a:extLst>
          </p:cNvPr>
          <p:cNvSpPr>
            <a:spLocks noGrp="1"/>
          </p:cNvSpPr>
          <p:nvPr>
            <p:ph type="ftr" sz="quarter" idx="11"/>
          </p:nvPr>
        </p:nvSpPr>
        <p:spPr/>
        <p:txBody>
          <a:bodyPr/>
          <a:lstStyle/>
          <a:p>
            <a:r>
              <a:rPr lang="en-US"/>
              <a:t>2023</a:t>
            </a:r>
          </a:p>
        </p:txBody>
      </p:sp>
    </p:spTree>
    <p:extLst>
      <p:ext uri="{BB962C8B-B14F-4D97-AF65-F5344CB8AC3E}">
        <p14:creationId xmlns:p14="http://schemas.microsoft.com/office/powerpoint/2010/main" val="1575864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251520" y="1916832"/>
            <a:ext cx="8276127" cy="3412976"/>
          </a:xfrm>
        </p:spPr>
        <p:txBody>
          <a:bodyPr/>
          <a:lstStyle/>
          <a:p>
            <a:pPr marL="609600" lvl="2" indent="-342900">
              <a:lnSpc>
                <a:spcPct val="107000"/>
              </a:lnSpc>
              <a:buFont typeface="+mj-lt"/>
              <a:buAutoNum type="arabicPeriod"/>
            </a:pPr>
            <a:r>
              <a:rPr lang="en-GB" sz="1800" b="0" dirty="0">
                <a:solidFill>
                  <a:schemeClr val="tx1"/>
                </a:solidFill>
                <a:effectLst/>
                <a:latin typeface="Lato regular" panose="020F0502020204030203" pitchFamily="34" charset="0"/>
                <a:ea typeface="Times New Roman" panose="02020603050405020304" pitchFamily="18" charset="0"/>
                <a:cs typeface="Garamond" panose="02020404030301010803" pitchFamily="18" charset="0"/>
              </a:rPr>
              <a:t>CSOs have increased their financial and programmatic sustainability and organisational independence as child rights actors in a changing context.</a:t>
            </a:r>
          </a:p>
          <a:p>
            <a:pPr marL="609600" lvl="2" indent="-342900">
              <a:lnSpc>
                <a:spcPct val="107000"/>
              </a:lnSpc>
              <a:buFont typeface="+mj-lt"/>
              <a:buAutoNum type="arabicPeriod"/>
            </a:pPr>
            <a:endParaRPr lang="sv-SE" sz="1800" b="0" dirty="0">
              <a:solidFill>
                <a:schemeClr val="tx1"/>
              </a:solidFill>
              <a:effectLst/>
              <a:latin typeface="Lato regular" panose="020F0502020204030203" pitchFamily="34" charset="0"/>
              <a:ea typeface="Times New Roman" panose="02020603050405020304" pitchFamily="18" charset="0"/>
            </a:endParaRPr>
          </a:p>
          <a:p>
            <a:pPr marL="609600" lvl="2" indent="-342900">
              <a:lnSpc>
                <a:spcPct val="107000"/>
              </a:lnSpc>
              <a:buFont typeface="+mj-lt"/>
              <a:buAutoNum type="arabicPeriod"/>
            </a:pPr>
            <a:r>
              <a:rPr lang="en-GB" sz="1800" b="0" dirty="0">
                <a:solidFill>
                  <a:schemeClr val="tx1"/>
                </a:solidFill>
                <a:effectLst/>
                <a:latin typeface="Lato regular" panose="020F0502020204030203" pitchFamily="34" charset="0"/>
                <a:ea typeface="Times New Roman" panose="02020603050405020304" pitchFamily="18" charset="0"/>
                <a:cs typeface="Garamond" panose="02020404030301010803" pitchFamily="18" charset="0"/>
              </a:rPr>
              <a:t>Save the Children moves away from projectized partnerships into equitable partnerships with CSOs.</a:t>
            </a:r>
            <a:endParaRPr lang="sv-SE" sz="1800" b="0" dirty="0">
              <a:solidFill>
                <a:schemeClr val="tx1"/>
              </a:solidFill>
              <a:effectLst/>
              <a:latin typeface="Lato regular" panose="020F0502020204030203" pitchFamily="34" charset="0"/>
              <a:ea typeface="Times New Roman" panose="02020603050405020304" pitchFamily="18" charset="0"/>
            </a:endParaRPr>
          </a:p>
        </p:txBody>
      </p:sp>
      <p:sp>
        <p:nvSpPr>
          <p:cNvPr id="7" name="Platshållare för text 6"/>
          <p:cNvSpPr>
            <a:spLocks noGrp="1"/>
          </p:cNvSpPr>
          <p:nvPr>
            <p:ph type="body" sz="quarter" idx="13"/>
          </p:nvPr>
        </p:nvSpPr>
        <p:spPr>
          <a:xfrm>
            <a:off x="430924" y="442084"/>
            <a:ext cx="8282151" cy="363537"/>
          </a:xfrm>
        </p:spPr>
        <p:txBody>
          <a:bodyPr/>
          <a:lstStyle/>
          <a:p>
            <a:r>
              <a:rPr lang="en-GB" sz="3200" b="1" dirty="0">
                <a:solidFill>
                  <a:srgbClr val="DA291C"/>
                </a:solidFill>
                <a:latin typeface="Lato regular" panose="020F0502020204030203" pitchFamily="34" charset="0"/>
              </a:rPr>
              <a:t>Core support objectives</a:t>
            </a:r>
          </a:p>
        </p:txBody>
      </p:sp>
      <p:sp>
        <p:nvSpPr>
          <p:cNvPr id="5" name="Footer Placeholder 4">
            <a:extLst>
              <a:ext uri="{FF2B5EF4-FFF2-40B4-BE49-F238E27FC236}">
                <a16:creationId xmlns:a16="http://schemas.microsoft.com/office/drawing/2014/main" id="{2687DEBE-866A-DD3C-8E1E-C1673E11114E}"/>
              </a:ext>
            </a:extLst>
          </p:cNvPr>
          <p:cNvSpPr>
            <a:spLocks noGrp="1"/>
          </p:cNvSpPr>
          <p:nvPr>
            <p:ph type="ftr" sz="quarter" idx="11"/>
          </p:nvPr>
        </p:nvSpPr>
        <p:spPr/>
        <p:txBody>
          <a:bodyPr/>
          <a:lstStyle/>
          <a:p>
            <a:r>
              <a:rPr lang="en-US"/>
              <a:t>2023</a:t>
            </a:r>
          </a:p>
        </p:txBody>
      </p:sp>
    </p:spTree>
    <p:extLst>
      <p:ext uri="{BB962C8B-B14F-4D97-AF65-F5344CB8AC3E}">
        <p14:creationId xmlns:p14="http://schemas.microsoft.com/office/powerpoint/2010/main" val="3803088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30924" y="1549967"/>
            <a:ext cx="7837719" cy="3758066"/>
          </a:xfrm>
        </p:spPr>
        <p:txBody>
          <a:bodyPr/>
          <a:lstStyle/>
          <a:p>
            <a:pPr lvl="2" indent="0">
              <a:lnSpc>
                <a:spcPct val="107000"/>
              </a:lnSpc>
              <a:buNone/>
            </a:pPr>
            <a:r>
              <a:rPr lang="en-GB" sz="1800" dirty="0">
                <a:latin typeface="Lato regular" panose="020F0502020204030203" pitchFamily="34" charset="0"/>
              </a:rPr>
              <a:t>Core support is a </a:t>
            </a:r>
            <a:r>
              <a:rPr lang="en-GB" sz="1800" dirty="0">
                <a:solidFill>
                  <a:schemeClr val="tx2"/>
                </a:solidFill>
                <a:latin typeface="Lato regular" panose="020F0502020204030203" pitchFamily="34" charset="0"/>
              </a:rPr>
              <a:t>voluntary</a:t>
            </a:r>
            <a:r>
              <a:rPr lang="en-GB" sz="1800" dirty="0">
                <a:latin typeface="Lato regular" panose="020F0502020204030203" pitchFamily="34" charset="0"/>
              </a:rPr>
              <a:t> offer for the CSO-partner, where the commitment and leadership from the organisation itself is critical for its successful implementation. </a:t>
            </a:r>
          </a:p>
          <a:p>
            <a:pPr lvl="2" indent="0">
              <a:lnSpc>
                <a:spcPct val="107000"/>
              </a:lnSpc>
              <a:buNone/>
            </a:pPr>
            <a:endParaRPr lang="en-GB" sz="1800" dirty="0">
              <a:latin typeface="Lato regular" panose="020F0502020204030203" pitchFamily="34" charset="0"/>
            </a:endParaRPr>
          </a:p>
          <a:p>
            <a:pPr lvl="2" indent="0">
              <a:lnSpc>
                <a:spcPct val="107000"/>
              </a:lnSpc>
              <a:buNone/>
            </a:pPr>
            <a:r>
              <a:rPr lang="en-US" sz="1800" dirty="0">
                <a:latin typeface="Lato regular" panose="020F0502020204030203" pitchFamily="34" charset="0"/>
              </a:rPr>
              <a:t>If the CSO-partner declines the offer of receiving core support, our collaboration will continue, and the current contractual arrangement will remain unchanged.</a:t>
            </a:r>
          </a:p>
          <a:p>
            <a:pPr lvl="2" indent="0">
              <a:lnSpc>
                <a:spcPct val="107000"/>
              </a:lnSpc>
              <a:buNone/>
            </a:pPr>
            <a:endParaRPr lang="en-US" sz="1800" dirty="0">
              <a:latin typeface="Lato regular" panose="020F0502020204030203" pitchFamily="34" charset="0"/>
            </a:endParaRPr>
          </a:p>
          <a:p>
            <a:pPr lvl="2" indent="0">
              <a:lnSpc>
                <a:spcPct val="107000"/>
              </a:lnSpc>
              <a:buNone/>
            </a:pPr>
            <a:r>
              <a:rPr lang="en-US" sz="1800" dirty="0">
                <a:latin typeface="Lato regular" panose="020F0502020204030203" pitchFamily="34" charset="0"/>
              </a:rPr>
              <a:t>Through close and strategic engagement, dialogue and mentorship, SC will support the CSO-partner to:</a:t>
            </a:r>
          </a:p>
          <a:p>
            <a:pPr marL="552450" lvl="2" indent="-285750">
              <a:lnSpc>
                <a:spcPct val="107000"/>
              </a:lnSpc>
              <a:buFont typeface="Wingdings" panose="05000000000000000000" pitchFamily="2" charset="2"/>
              <a:buChar char="Ø"/>
            </a:pPr>
            <a:r>
              <a:rPr lang="en-US" sz="1800" dirty="0">
                <a:latin typeface="Lato regular" panose="020F0502020204030203" pitchFamily="34" charset="0"/>
              </a:rPr>
              <a:t>Work more strategically towards its objectives</a:t>
            </a:r>
          </a:p>
          <a:p>
            <a:pPr marL="552450" lvl="2" indent="-285750">
              <a:lnSpc>
                <a:spcPct val="107000"/>
              </a:lnSpc>
              <a:buFont typeface="Wingdings" panose="05000000000000000000" pitchFamily="2" charset="2"/>
              <a:buChar char="Ø"/>
            </a:pPr>
            <a:r>
              <a:rPr lang="en-US" sz="1800" dirty="0">
                <a:latin typeface="Lato regular" panose="020F0502020204030203" pitchFamily="34" charset="0"/>
              </a:rPr>
              <a:t>Implement a human rights-based approach to programming</a:t>
            </a:r>
          </a:p>
          <a:p>
            <a:pPr marL="552450" lvl="2" indent="-285750">
              <a:lnSpc>
                <a:spcPct val="107000"/>
              </a:lnSpc>
              <a:buFont typeface="Wingdings" panose="05000000000000000000" pitchFamily="2" charset="2"/>
              <a:buChar char="Ø"/>
            </a:pPr>
            <a:r>
              <a:rPr lang="en-US" sz="1800" dirty="0">
                <a:latin typeface="Lato regular" panose="020F0502020204030203" pitchFamily="34" charset="0"/>
              </a:rPr>
              <a:t>Increase legitimacy by relating with and representing the rights holders</a:t>
            </a:r>
          </a:p>
          <a:p>
            <a:pPr lvl="2" indent="0">
              <a:lnSpc>
                <a:spcPct val="107000"/>
              </a:lnSpc>
              <a:buNone/>
            </a:pPr>
            <a:endParaRPr lang="sv-SE" sz="1800" dirty="0">
              <a:latin typeface="Lato regular" panose="020F0502020204030203" pitchFamily="34" charset="0"/>
            </a:endParaRPr>
          </a:p>
        </p:txBody>
      </p:sp>
      <p:sp>
        <p:nvSpPr>
          <p:cNvPr id="7" name="Platshållare för text 6"/>
          <p:cNvSpPr>
            <a:spLocks noGrp="1"/>
          </p:cNvSpPr>
          <p:nvPr>
            <p:ph type="body" sz="quarter" idx="13"/>
          </p:nvPr>
        </p:nvSpPr>
        <p:spPr>
          <a:xfrm>
            <a:off x="430924" y="460531"/>
            <a:ext cx="8282151" cy="363537"/>
          </a:xfrm>
        </p:spPr>
        <p:txBody>
          <a:bodyPr/>
          <a:lstStyle/>
          <a:p>
            <a:r>
              <a:rPr lang="en-GB" sz="3200" b="1" dirty="0">
                <a:solidFill>
                  <a:srgbClr val="DA291C"/>
                </a:solidFill>
                <a:latin typeface="Lato regular" panose="020F0502020204030203" pitchFamily="34" charset="0"/>
              </a:rPr>
              <a:t>Our offer</a:t>
            </a:r>
          </a:p>
        </p:txBody>
      </p:sp>
      <p:sp>
        <p:nvSpPr>
          <p:cNvPr id="5" name="Footer Placeholder 4">
            <a:extLst>
              <a:ext uri="{FF2B5EF4-FFF2-40B4-BE49-F238E27FC236}">
                <a16:creationId xmlns:a16="http://schemas.microsoft.com/office/drawing/2014/main" id="{6EF00B80-802D-6E6B-DEFB-812F34071BA0}"/>
              </a:ext>
            </a:extLst>
          </p:cNvPr>
          <p:cNvSpPr>
            <a:spLocks noGrp="1"/>
          </p:cNvSpPr>
          <p:nvPr>
            <p:ph type="ftr" sz="quarter" idx="11"/>
          </p:nvPr>
        </p:nvSpPr>
        <p:spPr/>
        <p:txBody>
          <a:bodyPr/>
          <a:lstStyle/>
          <a:p>
            <a:r>
              <a:rPr lang="en-US"/>
              <a:t>2023</a:t>
            </a:r>
          </a:p>
        </p:txBody>
      </p:sp>
    </p:spTree>
    <p:extLst>
      <p:ext uri="{BB962C8B-B14F-4D97-AF65-F5344CB8AC3E}">
        <p14:creationId xmlns:p14="http://schemas.microsoft.com/office/powerpoint/2010/main" val="2130345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F53052-4065-067B-672B-569061273C27}"/>
              </a:ext>
            </a:extLst>
          </p:cNvPr>
          <p:cNvSpPr>
            <a:spLocks noGrp="1"/>
          </p:cNvSpPr>
          <p:nvPr>
            <p:ph idx="1"/>
          </p:nvPr>
        </p:nvSpPr>
        <p:spPr/>
        <p:txBody>
          <a:bodyPr/>
          <a:lstStyle/>
          <a:p>
            <a:pPr marL="552450" lvl="2" indent="-285750">
              <a:lnSpc>
                <a:spcPct val="107000"/>
              </a:lnSpc>
              <a:buFont typeface="Wingdings" panose="05000000000000000000" pitchFamily="2" charset="2"/>
              <a:buChar char="Ø"/>
            </a:pPr>
            <a:r>
              <a:rPr lang="en-US" sz="1800" dirty="0">
                <a:latin typeface="Lato regular" panose="020F0502020204030203" pitchFamily="34" charset="0"/>
              </a:rPr>
              <a:t>Apply good governance principles (democracy, empowerment, participation, non-discrimination, accountability, and transparency)</a:t>
            </a:r>
          </a:p>
          <a:p>
            <a:pPr marL="552450" lvl="2" indent="-285750">
              <a:lnSpc>
                <a:spcPct val="107000"/>
              </a:lnSpc>
              <a:buFont typeface="Wingdings" panose="05000000000000000000" pitchFamily="2" charset="2"/>
              <a:buChar char="Ø"/>
            </a:pPr>
            <a:r>
              <a:rPr lang="en-US" sz="1800" dirty="0">
                <a:latin typeface="Lato regular" panose="020F0502020204030203" pitchFamily="34" charset="0"/>
              </a:rPr>
              <a:t>Strengthen basic organisational structures and systems</a:t>
            </a:r>
          </a:p>
          <a:p>
            <a:pPr marL="552450" lvl="2" indent="-285750">
              <a:lnSpc>
                <a:spcPct val="107000"/>
              </a:lnSpc>
              <a:buFont typeface="Wingdings" panose="05000000000000000000" pitchFamily="2" charset="2"/>
              <a:buChar char="Ø"/>
            </a:pPr>
            <a:r>
              <a:rPr lang="en-US" sz="1800" dirty="0">
                <a:latin typeface="Lato regular" panose="020F0502020204030203" pitchFamily="34" charset="0"/>
              </a:rPr>
              <a:t>Expand and deepen its knowledge base and technical expertise</a:t>
            </a:r>
          </a:p>
          <a:p>
            <a:pPr marL="552450" lvl="2" indent="-285750">
              <a:lnSpc>
                <a:spcPct val="107000"/>
              </a:lnSpc>
              <a:buFont typeface="Wingdings" panose="05000000000000000000" pitchFamily="2" charset="2"/>
              <a:buChar char="Ø"/>
            </a:pPr>
            <a:r>
              <a:rPr lang="en-US" sz="1800" dirty="0">
                <a:latin typeface="Lato regular" panose="020F0502020204030203" pitchFamily="34" charset="0"/>
              </a:rPr>
              <a:t>Integrate learning to enhance quality programming design and implementation</a:t>
            </a:r>
          </a:p>
          <a:p>
            <a:pPr marL="552450" lvl="2" indent="-285750">
              <a:lnSpc>
                <a:spcPct val="107000"/>
              </a:lnSpc>
              <a:buFont typeface="Wingdings" panose="05000000000000000000" pitchFamily="2" charset="2"/>
              <a:buChar char="Ø"/>
            </a:pPr>
            <a:r>
              <a:rPr lang="en-US" sz="1800" dirty="0">
                <a:latin typeface="Lato regular" panose="020F0502020204030203" pitchFamily="34" charset="0"/>
              </a:rPr>
              <a:t>Increase fundraising and diversification of the donor base</a:t>
            </a:r>
          </a:p>
          <a:p>
            <a:pPr marL="552450" lvl="2" indent="-285750">
              <a:lnSpc>
                <a:spcPct val="107000"/>
              </a:lnSpc>
              <a:buFont typeface="Wingdings" panose="05000000000000000000" pitchFamily="2" charset="2"/>
              <a:buChar char="Ø"/>
            </a:pPr>
            <a:r>
              <a:rPr lang="en-US" sz="1800" dirty="0">
                <a:latin typeface="Lato regular" panose="020F0502020204030203" pitchFamily="34" charset="0"/>
              </a:rPr>
              <a:t>Expand its networking by sharing experiences with other CSOs and development actors</a:t>
            </a:r>
          </a:p>
          <a:p>
            <a:pPr marL="552450" lvl="2" indent="-285750">
              <a:lnSpc>
                <a:spcPct val="107000"/>
              </a:lnSpc>
              <a:buFont typeface="Wingdings" panose="05000000000000000000" pitchFamily="2" charset="2"/>
              <a:buChar char="Ø"/>
            </a:pPr>
            <a:r>
              <a:rPr lang="en-US" sz="1800" dirty="0">
                <a:latin typeface="Lato regular" panose="020F0502020204030203" pitchFamily="34" charset="0"/>
              </a:rPr>
              <a:t>Strategically engage with donors and decision-makers</a:t>
            </a:r>
          </a:p>
          <a:p>
            <a:endParaRPr lang="sv-SE" dirty="0"/>
          </a:p>
        </p:txBody>
      </p:sp>
      <p:sp>
        <p:nvSpPr>
          <p:cNvPr id="4" name="Footer Placeholder 3">
            <a:extLst>
              <a:ext uri="{FF2B5EF4-FFF2-40B4-BE49-F238E27FC236}">
                <a16:creationId xmlns:a16="http://schemas.microsoft.com/office/drawing/2014/main" id="{1EFBC22D-9AB3-6DF1-5C91-808F976EBDF7}"/>
              </a:ext>
            </a:extLst>
          </p:cNvPr>
          <p:cNvSpPr>
            <a:spLocks noGrp="1"/>
          </p:cNvSpPr>
          <p:nvPr>
            <p:ph type="ftr" sz="quarter" idx="11"/>
          </p:nvPr>
        </p:nvSpPr>
        <p:spPr/>
        <p:txBody>
          <a:bodyPr/>
          <a:lstStyle/>
          <a:p>
            <a:r>
              <a:rPr lang="en-US"/>
              <a:t>2023</a:t>
            </a:r>
          </a:p>
        </p:txBody>
      </p:sp>
      <p:sp>
        <p:nvSpPr>
          <p:cNvPr id="5" name="Text Placeholder 4">
            <a:extLst>
              <a:ext uri="{FF2B5EF4-FFF2-40B4-BE49-F238E27FC236}">
                <a16:creationId xmlns:a16="http://schemas.microsoft.com/office/drawing/2014/main" id="{3FEA1819-70E1-8BAC-BAD2-1CE9139B714D}"/>
              </a:ext>
            </a:extLst>
          </p:cNvPr>
          <p:cNvSpPr>
            <a:spLocks noGrp="1"/>
          </p:cNvSpPr>
          <p:nvPr>
            <p:ph type="body" sz="quarter" idx="13"/>
          </p:nvPr>
        </p:nvSpPr>
        <p:spPr/>
        <p:txBody>
          <a:bodyPr/>
          <a:lstStyle/>
          <a:p>
            <a:r>
              <a:rPr lang="sv-SE" sz="2200" i="1" dirty="0">
                <a:solidFill>
                  <a:srgbClr val="DA291C"/>
                </a:solidFill>
                <a:latin typeface="Lato regular" panose="020F0502020204030203" pitchFamily="34" charset="0"/>
              </a:rPr>
              <a:t>Our offer </a:t>
            </a:r>
            <a:r>
              <a:rPr lang="sv-SE" sz="2200" i="1" dirty="0" err="1">
                <a:solidFill>
                  <a:srgbClr val="DA291C"/>
                </a:solidFill>
                <a:latin typeface="Lato regular" panose="020F0502020204030203" pitchFamily="34" charset="0"/>
              </a:rPr>
              <a:t>cont</a:t>
            </a:r>
            <a:r>
              <a:rPr lang="sv-SE" sz="2200" i="1" dirty="0">
                <a:solidFill>
                  <a:srgbClr val="DA291C"/>
                </a:solidFill>
                <a:latin typeface="Lato regular" panose="020F0502020204030203" pitchFamily="34" charset="0"/>
              </a:rPr>
              <a:t>.</a:t>
            </a:r>
          </a:p>
        </p:txBody>
      </p:sp>
    </p:spTree>
    <p:extLst>
      <p:ext uri="{BB962C8B-B14F-4D97-AF65-F5344CB8AC3E}">
        <p14:creationId xmlns:p14="http://schemas.microsoft.com/office/powerpoint/2010/main" val="3544912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C5F949-356C-349D-1DFC-6C9B593CA167}"/>
              </a:ext>
            </a:extLst>
          </p:cNvPr>
          <p:cNvSpPr>
            <a:spLocks noGrp="1"/>
          </p:cNvSpPr>
          <p:nvPr>
            <p:ph idx="1"/>
          </p:nvPr>
        </p:nvSpPr>
        <p:spPr>
          <a:xfrm>
            <a:off x="404285" y="1571742"/>
            <a:ext cx="7823330" cy="4706938"/>
          </a:xfrm>
        </p:spPr>
        <p:txBody>
          <a:bodyPr/>
          <a:lstStyle/>
          <a:p>
            <a:pPr marL="609600" lvl="2" indent="-342900">
              <a:buFont typeface="Wingdings" panose="05000000000000000000" pitchFamily="2" charset="2"/>
              <a:buChar char="Ø"/>
            </a:pPr>
            <a:r>
              <a:rPr lang="en-GB" sz="1800" dirty="0">
                <a:solidFill>
                  <a:srgbClr val="000000"/>
                </a:solidFill>
                <a:effectLst/>
                <a:latin typeface="Lato regular" panose="020F0502020204030203" pitchFamily="34" charset="0"/>
                <a:ea typeface="Times New Roman" panose="02020603050405020304" pitchFamily="18" charset="0"/>
                <a:cs typeface="Times New Roman" panose="02020603050405020304" pitchFamily="18" charset="0"/>
              </a:rPr>
              <a:t>Learning is an </a:t>
            </a:r>
            <a:r>
              <a:rPr lang="en-GB" sz="1800" dirty="0">
                <a:solidFill>
                  <a:srgbClr val="DA291C"/>
                </a:solidFill>
                <a:effectLst/>
                <a:latin typeface="Lato regular" panose="020F0502020204030203" pitchFamily="34" charset="0"/>
                <a:ea typeface="Times New Roman" panose="02020603050405020304" pitchFamily="18" charset="0"/>
                <a:cs typeface="Times New Roman" panose="02020603050405020304" pitchFamily="18" charset="0"/>
              </a:rPr>
              <a:t>integral part </a:t>
            </a:r>
            <a:r>
              <a:rPr lang="en-GB" sz="1800" dirty="0">
                <a:solidFill>
                  <a:srgbClr val="000000"/>
                </a:solidFill>
                <a:effectLst/>
                <a:latin typeface="Lato regular" panose="020F0502020204030203" pitchFamily="34" charset="0"/>
                <a:ea typeface="Times New Roman" panose="02020603050405020304" pitchFamily="18" charset="0"/>
                <a:cs typeface="Times New Roman" panose="02020603050405020304" pitchFamily="18" charset="0"/>
              </a:rPr>
              <a:t>of the core support model and all its components</a:t>
            </a:r>
          </a:p>
          <a:p>
            <a:pPr marL="609600" lvl="2" indent="-342900">
              <a:buFont typeface="Wingdings" panose="05000000000000000000" pitchFamily="2" charset="2"/>
              <a:buChar char="Ø"/>
            </a:pPr>
            <a:r>
              <a:rPr lang="en-GB" sz="1800" dirty="0">
                <a:solidFill>
                  <a:srgbClr val="000000"/>
                </a:solidFill>
                <a:effectLst/>
                <a:latin typeface="Lato regular" panose="020F0502020204030203" pitchFamily="34" charset="0"/>
                <a:ea typeface="Times New Roman" panose="02020603050405020304" pitchFamily="18" charset="0"/>
                <a:cs typeface="Times New Roman" panose="02020603050405020304" pitchFamily="18" charset="0"/>
              </a:rPr>
              <a:t>It is a </a:t>
            </a:r>
            <a:r>
              <a:rPr lang="en-GB" sz="1800" dirty="0">
                <a:solidFill>
                  <a:srgbClr val="DA291C"/>
                </a:solidFill>
                <a:effectLst/>
                <a:latin typeface="Lato regular" panose="020F0502020204030203" pitchFamily="34" charset="0"/>
                <a:ea typeface="Times New Roman" panose="02020603050405020304" pitchFamily="18" charset="0"/>
                <a:cs typeface="Times New Roman" panose="02020603050405020304" pitchFamily="18" charset="0"/>
              </a:rPr>
              <a:t>reflective process </a:t>
            </a:r>
            <a:r>
              <a:rPr lang="en-GB" sz="1800" dirty="0">
                <a:solidFill>
                  <a:srgbClr val="000000"/>
                </a:solidFill>
                <a:effectLst/>
                <a:latin typeface="Lato regular" panose="020F0502020204030203" pitchFamily="34" charset="0"/>
                <a:ea typeface="Times New Roman" panose="02020603050405020304" pitchFamily="18" charset="0"/>
                <a:cs typeface="Times New Roman" panose="02020603050405020304" pitchFamily="18" charset="0"/>
              </a:rPr>
              <a:t>which should inform priorities, strategies, methods and workplans both at Save the Children and the core support partner</a:t>
            </a:r>
          </a:p>
          <a:p>
            <a:pPr marL="609600" lvl="2" indent="-342900">
              <a:buFont typeface="Wingdings" panose="05000000000000000000" pitchFamily="2" charset="2"/>
              <a:buChar char="Ø"/>
            </a:pPr>
            <a:r>
              <a:rPr lang="en-GB" sz="1800" dirty="0">
                <a:solidFill>
                  <a:srgbClr val="000000"/>
                </a:solidFill>
                <a:effectLst/>
                <a:latin typeface="Lato regular" panose="020F0502020204030203" pitchFamily="34" charset="0"/>
                <a:ea typeface="Times New Roman" panose="02020603050405020304" pitchFamily="18" charset="0"/>
                <a:cs typeface="Times New Roman" panose="02020603050405020304" pitchFamily="18" charset="0"/>
              </a:rPr>
              <a:t>Opportunities for learning and reflection are given regularly throughout the core support cycle and the life span of the core support </a:t>
            </a:r>
            <a:r>
              <a:rPr lang="en-GB" sz="1800" dirty="0">
                <a:solidFill>
                  <a:srgbClr val="000000"/>
                </a:solidFill>
                <a:latin typeface="Lato regular" panose="020F0502020204030203" pitchFamily="34" charset="0"/>
                <a:cs typeface="Times New Roman" panose="02020603050405020304" pitchFamily="18" charset="0"/>
              </a:rPr>
              <a:t>partnership</a:t>
            </a:r>
            <a:endParaRPr lang="sv-SE" sz="1800" dirty="0">
              <a:solidFill>
                <a:srgbClr val="000000"/>
              </a:solidFill>
              <a:latin typeface="Lato regular" panose="020F0502020204030203" pitchFamily="34" charset="0"/>
              <a:cs typeface="Times New Roman" panose="02020603050405020304" pitchFamily="18" charset="0"/>
            </a:endParaRPr>
          </a:p>
          <a:p>
            <a:pPr marL="609600" lvl="2" indent="-342900">
              <a:buFont typeface="Wingdings" panose="05000000000000000000" pitchFamily="2" charset="2"/>
              <a:buChar char="Ø"/>
            </a:pPr>
            <a:r>
              <a:rPr lang="en-GB" sz="1800" dirty="0">
                <a:solidFill>
                  <a:srgbClr val="000000"/>
                </a:solidFill>
                <a:latin typeface="Lato regular" panose="020F0502020204030203" pitchFamily="34" charset="0"/>
                <a:cs typeface="Times New Roman" panose="02020603050405020304" pitchFamily="18" charset="0"/>
              </a:rPr>
              <a:t>Save the Children will facilitate and encourage exchange and cross-learning between CSO-partners</a:t>
            </a:r>
          </a:p>
          <a:p>
            <a:pPr marL="609600" lvl="2" indent="-342900">
              <a:buFont typeface="Wingdings" panose="05000000000000000000" pitchFamily="2" charset="2"/>
              <a:buChar char="Ø"/>
            </a:pPr>
            <a:r>
              <a:rPr lang="en-GB" sz="1800" dirty="0">
                <a:solidFill>
                  <a:srgbClr val="DA291C"/>
                </a:solidFill>
                <a:latin typeface="Lato regular" panose="020F0502020204030203" pitchFamily="34" charset="0"/>
                <a:cs typeface="Times New Roman" panose="02020603050405020304" pitchFamily="18" charset="0"/>
              </a:rPr>
              <a:t>Mutual learning </a:t>
            </a:r>
            <a:r>
              <a:rPr lang="en-GB" sz="1800" dirty="0">
                <a:solidFill>
                  <a:srgbClr val="000000"/>
                </a:solidFill>
                <a:latin typeface="Lato regular" panose="020F0502020204030203" pitchFamily="34" charset="0"/>
                <a:cs typeface="Times New Roman" panose="02020603050405020304" pitchFamily="18" charset="0"/>
              </a:rPr>
              <a:t>between SC and the partner in areas of expertise and added value </a:t>
            </a:r>
          </a:p>
        </p:txBody>
      </p:sp>
      <p:sp>
        <p:nvSpPr>
          <p:cNvPr id="7" name="Text Placeholder 6">
            <a:extLst>
              <a:ext uri="{FF2B5EF4-FFF2-40B4-BE49-F238E27FC236}">
                <a16:creationId xmlns:a16="http://schemas.microsoft.com/office/drawing/2014/main" id="{390A6243-9D0A-D2A5-06A5-265D41FC7A19}"/>
              </a:ext>
            </a:extLst>
          </p:cNvPr>
          <p:cNvSpPr>
            <a:spLocks noGrp="1"/>
          </p:cNvSpPr>
          <p:nvPr>
            <p:ph type="body" sz="quarter" idx="13"/>
          </p:nvPr>
        </p:nvSpPr>
        <p:spPr>
          <a:xfrm>
            <a:off x="404285" y="397551"/>
            <a:ext cx="8282151" cy="363537"/>
          </a:xfrm>
        </p:spPr>
        <p:txBody>
          <a:bodyPr/>
          <a:lstStyle/>
          <a:p>
            <a:r>
              <a:rPr lang="en-GB" sz="3200" b="1" dirty="0">
                <a:solidFill>
                  <a:srgbClr val="DA291C"/>
                </a:solidFill>
                <a:latin typeface="Lato regular" panose="020F0502020204030203" pitchFamily="34" charset="0"/>
              </a:rPr>
              <a:t>Learning</a:t>
            </a:r>
            <a:endParaRPr lang="sv-SE" sz="3200" b="1" dirty="0">
              <a:solidFill>
                <a:srgbClr val="DA291C"/>
              </a:solidFill>
              <a:latin typeface="Lato regular" panose="020F0502020204030203" pitchFamily="34" charset="0"/>
            </a:endParaRPr>
          </a:p>
        </p:txBody>
      </p:sp>
      <p:sp>
        <p:nvSpPr>
          <p:cNvPr id="5" name="Footer Placeholder 4">
            <a:extLst>
              <a:ext uri="{FF2B5EF4-FFF2-40B4-BE49-F238E27FC236}">
                <a16:creationId xmlns:a16="http://schemas.microsoft.com/office/drawing/2014/main" id="{0B06FBD2-955A-AD62-1B5B-E8C42C85521C}"/>
              </a:ext>
            </a:extLst>
          </p:cNvPr>
          <p:cNvSpPr>
            <a:spLocks noGrp="1"/>
          </p:cNvSpPr>
          <p:nvPr>
            <p:ph type="ftr" sz="quarter" idx="11"/>
          </p:nvPr>
        </p:nvSpPr>
        <p:spPr/>
        <p:txBody>
          <a:bodyPr/>
          <a:lstStyle/>
          <a:p>
            <a:r>
              <a:rPr lang="en-US"/>
              <a:t>2023</a:t>
            </a:r>
          </a:p>
        </p:txBody>
      </p:sp>
    </p:spTree>
    <p:extLst>
      <p:ext uri="{BB962C8B-B14F-4D97-AF65-F5344CB8AC3E}">
        <p14:creationId xmlns:p14="http://schemas.microsoft.com/office/powerpoint/2010/main" val="2971696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C5F949-356C-349D-1DFC-6C9B593CA167}"/>
              </a:ext>
            </a:extLst>
          </p:cNvPr>
          <p:cNvSpPr>
            <a:spLocks noGrp="1"/>
          </p:cNvSpPr>
          <p:nvPr>
            <p:ph idx="1"/>
          </p:nvPr>
        </p:nvSpPr>
        <p:spPr>
          <a:xfrm>
            <a:off x="404285" y="1571742"/>
            <a:ext cx="7823330" cy="4706938"/>
          </a:xfrm>
        </p:spPr>
        <p:txBody>
          <a:bodyPr/>
          <a:lstStyle/>
          <a:p>
            <a:pPr lvl="2" indent="0">
              <a:buNone/>
            </a:pPr>
            <a:r>
              <a:rPr lang="en-GB" sz="1800" dirty="0">
                <a:effectLst/>
                <a:latin typeface="Lato regular" panose="020F0502020204030203" pitchFamily="34" charset="0"/>
                <a:ea typeface="Times New Roman" panose="02020603050405020304" pitchFamily="18" charset="0"/>
              </a:rPr>
              <a:t>Save the Children’s core support model consists of five components. </a:t>
            </a:r>
          </a:p>
          <a:p>
            <a:pPr lvl="2" indent="0">
              <a:buNone/>
            </a:pPr>
            <a:endParaRPr lang="en-GB" sz="1800" dirty="0">
              <a:effectLst/>
              <a:latin typeface="Lato regular" panose="020F0502020204030203" pitchFamily="34" charset="0"/>
              <a:ea typeface="Times New Roman" panose="02020603050405020304" pitchFamily="18" charset="0"/>
            </a:endParaRPr>
          </a:p>
          <a:p>
            <a:pPr lvl="2" indent="0">
              <a:buNone/>
            </a:pPr>
            <a:r>
              <a:rPr lang="en-GB" sz="1800" dirty="0">
                <a:effectLst/>
                <a:latin typeface="Lato regular" panose="020F0502020204030203" pitchFamily="34" charset="0"/>
                <a:ea typeface="Times New Roman" panose="02020603050405020304" pitchFamily="18" charset="0"/>
              </a:rPr>
              <a:t>The five components are </a:t>
            </a:r>
            <a:r>
              <a:rPr lang="en-GB" sz="1800" dirty="0">
                <a:solidFill>
                  <a:srgbClr val="DA291C"/>
                </a:solidFill>
                <a:effectLst/>
                <a:latin typeface="Lato regular" panose="020F0502020204030203" pitchFamily="34" charset="0"/>
                <a:ea typeface="Times New Roman" panose="02020603050405020304" pitchFamily="18" charset="0"/>
              </a:rPr>
              <a:t>interlinked and interdependent</a:t>
            </a:r>
            <a:r>
              <a:rPr lang="en-GB" sz="1800" dirty="0">
                <a:effectLst/>
                <a:latin typeface="Lato regular" panose="020F0502020204030203" pitchFamily="34" charset="0"/>
                <a:ea typeface="Times New Roman" panose="02020603050405020304" pitchFamily="18" charset="0"/>
              </a:rPr>
              <a:t>, but can be emphasised individually at different times, aligning to the ambitions of CSO-partner’s strategic plan and organisational ambitions.</a:t>
            </a:r>
          </a:p>
          <a:p>
            <a:pPr lvl="2" indent="0">
              <a:buNone/>
            </a:pPr>
            <a:endParaRPr lang="en-GB" sz="1800" dirty="0">
              <a:effectLst/>
              <a:latin typeface="Lato regular" panose="020F0502020204030203" pitchFamily="34" charset="0"/>
              <a:ea typeface="Times New Roman" panose="02020603050405020304" pitchFamily="18" charset="0"/>
            </a:endParaRPr>
          </a:p>
          <a:p>
            <a:pPr lvl="2" indent="0">
              <a:buNone/>
            </a:pPr>
            <a:r>
              <a:rPr lang="en-GB" sz="1800" dirty="0">
                <a:solidFill>
                  <a:srgbClr val="000000"/>
                </a:solidFill>
                <a:latin typeface="Lato regular" panose="020F0502020204030203" pitchFamily="34" charset="0"/>
                <a:ea typeface="Times New Roman" panose="02020603050405020304" pitchFamily="18" charset="0"/>
                <a:cs typeface="Times New Roman" panose="02020603050405020304" pitchFamily="18" charset="0"/>
              </a:rPr>
              <a:t>The </a:t>
            </a:r>
            <a:r>
              <a:rPr lang="en-GB" sz="1800" dirty="0">
                <a:solidFill>
                  <a:srgbClr val="000000"/>
                </a:solidFill>
                <a:effectLst/>
                <a:latin typeface="Lato regular" panose="020F0502020204030203" pitchFamily="34" charset="0"/>
                <a:ea typeface="Times New Roman" panose="02020603050405020304" pitchFamily="18" charset="0"/>
                <a:cs typeface="Times New Roman" panose="02020603050405020304" pitchFamily="18" charset="0"/>
              </a:rPr>
              <a:t>components form the </a:t>
            </a:r>
            <a:r>
              <a:rPr lang="en-GB" sz="1800" dirty="0">
                <a:solidFill>
                  <a:srgbClr val="DA291C"/>
                </a:solidFill>
                <a:effectLst/>
                <a:latin typeface="Lato regular" panose="020F0502020204030203" pitchFamily="34" charset="0"/>
                <a:ea typeface="Times New Roman" panose="02020603050405020304" pitchFamily="18" charset="0"/>
                <a:cs typeface="Times New Roman" panose="02020603050405020304" pitchFamily="18" charset="0"/>
              </a:rPr>
              <a:t>basis for the collaboration </a:t>
            </a:r>
            <a:r>
              <a:rPr lang="en-GB" sz="1800" dirty="0">
                <a:solidFill>
                  <a:srgbClr val="000000"/>
                </a:solidFill>
                <a:effectLst/>
                <a:latin typeface="Lato regular" panose="020F0502020204030203" pitchFamily="34" charset="0"/>
                <a:ea typeface="Times New Roman" panose="02020603050405020304" pitchFamily="18" charset="0"/>
                <a:cs typeface="Times New Roman" panose="02020603050405020304" pitchFamily="18" charset="0"/>
              </a:rPr>
              <a:t>between Save the Children and the CSO-partner and will be further detailed in an annual collaboration plan. </a:t>
            </a:r>
            <a:endParaRPr lang="sv-SE" sz="1800" dirty="0">
              <a:effectLst/>
              <a:latin typeface="Lato" panose="020F0502020204030203" pitchFamily="34" charset="0"/>
              <a:ea typeface="Times New Roman" panose="02020603050405020304" pitchFamily="18" charset="0"/>
              <a:cs typeface="Times New Roman" panose="02020603050405020304" pitchFamily="18" charset="0"/>
            </a:endParaRPr>
          </a:p>
          <a:p>
            <a:pPr lvl="2" indent="0">
              <a:buNone/>
            </a:pPr>
            <a:endParaRPr lang="en-GB" sz="1800" dirty="0">
              <a:solidFill>
                <a:srgbClr val="000000"/>
              </a:solidFill>
              <a:latin typeface="Lato regular" panose="020F0502020204030203" pitchFamily="34" charset="0"/>
              <a:cs typeface="Times New Roman" panose="02020603050405020304" pitchFamily="18" charset="0"/>
            </a:endParaRPr>
          </a:p>
        </p:txBody>
      </p:sp>
      <p:sp>
        <p:nvSpPr>
          <p:cNvPr id="7" name="Text Placeholder 6">
            <a:extLst>
              <a:ext uri="{FF2B5EF4-FFF2-40B4-BE49-F238E27FC236}">
                <a16:creationId xmlns:a16="http://schemas.microsoft.com/office/drawing/2014/main" id="{390A6243-9D0A-D2A5-06A5-265D41FC7A19}"/>
              </a:ext>
            </a:extLst>
          </p:cNvPr>
          <p:cNvSpPr>
            <a:spLocks noGrp="1"/>
          </p:cNvSpPr>
          <p:nvPr>
            <p:ph type="body" sz="quarter" idx="13"/>
          </p:nvPr>
        </p:nvSpPr>
        <p:spPr>
          <a:xfrm>
            <a:off x="404285" y="397551"/>
            <a:ext cx="8282151" cy="363537"/>
          </a:xfrm>
        </p:spPr>
        <p:txBody>
          <a:bodyPr/>
          <a:lstStyle/>
          <a:p>
            <a:r>
              <a:rPr lang="en-GB" sz="3200" b="1" dirty="0">
                <a:solidFill>
                  <a:srgbClr val="DA291C"/>
                </a:solidFill>
                <a:latin typeface="Lato regular" panose="020F0502020204030203" pitchFamily="34" charset="0"/>
              </a:rPr>
              <a:t>Core support components</a:t>
            </a:r>
            <a:endParaRPr lang="sv-SE" sz="3200" b="1" dirty="0">
              <a:solidFill>
                <a:srgbClr val="DA291C"/>
              </a:solidFill>
              <a:latin typeface="Lato regular" panose="020F0502020204030203" pitchFamily="34" charset="0"/>
            </a:endParaRPr>
          </a:p>
        </p:txBody>
      </p:sp>
      <p:sp>
        <p:nvSpPr>
          <p:cNvPr id="5" name="Footer Placeholder 4">
            <a:extLst>
              <a:ext uri="{FF2B5EF4-FFF2-40B4-BE49-F238E27FC236}">
                <a16:creationId xmlns:a16="http://schemas.microsoft.com/office/drawing/2014/main" id="{0B06FBD2-955A-AD62-1B5B-E8C42C85521C}"/>
              </a:ext>
            </a:extLst>
          </p:cNvPr>
          <p:cNvSpPr>
            <a:spLocks noGrp="1"/>
          </p:cNvSpPr>
          <p:nvPr>
            <p:ph type="ftr" sz="quarter" idx="11"/>
          </p:nvPr>
        </p:nvSpPr>
        <p:spPr/>
        <p:txBody>
          <a:bodyPr/>
          <a:lstStyle/>
          <a:p>
            <a:r>
              <a:rPr lang="en-US"/>
              <a:t>2023</a:t>
            </a:r>
          </a:p>
        </p:txBody>
      </p:sp>
    </p:spTree>
    <p:extLst>
      <p:ext uri="{BB962C8B-B14F-4D97-AF65-F5344CB8AC3E}">
        <p14:creationId xmlns:p14="http://schemas.microsoft.com/office/powerpoint/2010/main" val="5191563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91427" y="415037"/>
            <a:ext cx="8282640" cy="506900"/>
          </a:xfrm>
        </p:spPr>
        <p:txBody>
          <a:bodyPr>
            <a:noAutofit/>
          </a:bodyPr>
          <a:lstStyle/>
          <a:p>
            <a:r>
              <a:rPr lang="en-GB" sz="3200" dirty="0">
                <a:solidFill>
                  <a:srgbClr val="DA291C"/>
                </a:solidFill>
                <a:latin typeface="Lato regular" panose="020F0502020204030203" pitchFamily="34" charset="0"/>
              </a:rPr>
              <a:t>5 components of Core Support</a:t>
            </a:r>
          </a:p>
        </p:txBody>
      </p:sp>
      <p:graphicFrame>
        <p:nvGraphicFramePr>
          <p:cNvPr id="5" name="Platshållare för innehåll 4"/>
          <p:cNvGraphicFramePr>
            <a:graphicFrameLocks noGrp="1"/>
          </p:cNvGraphicFramePr>
          <p:nvPr>
            <p:ph idx="1"/>
            <p:extLst>
              <p:ext uri="{D42A27DB-BD31-4B8C-83A1-F6EECF244321}">
                <p14:modId xmlns:p14="http://schemas.microsoft.com/office/powerpoint/2010/main" val="2310453225"/>
              </p:ext>
            </p:extLst>
          </p:nvPr>
        </p:nvGraphicFramePr>
        <p:xfrm>
          <a:off x="404460" y="1224969"/>
          <a:ext cx="4134400" cy="47069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Platshållare för innehåll 2"/>
          <p:cNvSpPr>
            <a:spLocks noGrp="1"/>
          </p:cNvSpPr>
          <p:nvPr>
            <p:ph idx="14"/>
          </p:nvPr>
        </p:nvSpPr>
        <p:spPr>
          <a:xfrm>
            <a:off x="4709866" y="1229125"/>
            <a:ext cx="3997571" cy="4706938"/>
          </a:xfrm>
        </p:spPr>
        <p:txBody>
          <a:bodyPr/>
          <a:lstStyle/>
          <a:p>
            <a:pPr algn="ctr"/>
            <a:endParaRPr lang="en-US" b="0">
              <a:solidFill>
                <a:schemeClr val="tx1"/>
              </a:solidFill>
              <a:latin typeface="Lato" panose="020F0502020204030203" pitchFamily="34" charset="0"/>
            </a:endParaRPr>
          </a:p>
          <a:p>
            <a:pPr algn="ctr"/>
            <a:endParaRPr lang="en-US" b="0">
              <a:solidFill>
                <a:schemeClr val="tx1"/>
              </a:solidFill>
              <a:latin typeface="Lato" panose="020F0502020204030203" pitchFamily="34" charset="0"/>
            </a:endParaRPr>
          </a:p>
          <a:p>
            <a:pPr algn="ctr"/>
            <a:endParaRPr lang="en-US" b="0">
              <a:solidFill>
                <a:schemeClr val="tx1"/>
              </a:solidFill>
              <a:latin typeface="Lato" panose="020F0502020204030203" pitchFamily="34" charset="0"/>
            </a:endParaRPr>
          </a:p>
          <a:p>
            <a:endParaRPr lang="sv-SE">
              <a:latin typeface="Lato" panose="020F0502020204030203" pitchFamily="34" charset="0"/>
            </a:endParaRPr>
          </a:p>
        </p:txBody>
      </p:sp>
      <p:sp>
        <p:nvSpPr>
          <p:cNvPr id="6" name="Rektangel 5"/>
          <p:cNvSpPr/>
          <p:nvPr/>
        </p:nvSpPr>
        <p:spPr>
          <a:xfrm>
            <a:off x="4167540" y="1224969"/>
            <a:ext cx="4572000" cy="5078313"/>
          </a:xfrm>
          <a:prstGeom prst="rect">
            <a:avLst/>
          </a:prstGeom>
        </p:spPr>
        <p:txBody>
          <a:bodyPr>
            <a:spAutoFit/>
          </a:bodyPr>
          <a:lstStyle/>
          <a:p>
            <a:r>
              <a:rPr lang="en-US" dirty="0">
                <a:latin typeface="Lato" panose="020F0502020204030203" pitchFamily="34" charset="0"/>
              </a:rPr>
              <a:t> </a:t>
            </a:r>
          </a:p>
          <a:p>
            <a:pPr marL="342900" indent="-342900">
              <a:buFont typeface="+mj-lt"/>
              <a:buAutoNum type="arabicPeriod"/>
            </a:pPr>
            <a:r>
              <a:rPr lang="en-GB" dirty="0">
                <a:latin typeface="Lato" panose="020F0502020204030203" pitchFamily="34" charset="0"/>
              </a:rPr>
              <a:t>Programme development &amp; Technical expertise (technical and methodological support, in our areas of expertise but also acting as a broker)</a:t>
            </a:r>
          </a:p>
          <a:p>
            <a:pPr marL="342900" lvl="0" indent="-342900">
              <a:buFont typeface="+mj-lt"/>
              <a:buAutoNum type="arabicPeriod"/>
            </a:pPr>
            <a:endParaRPr lang="en-US" dirty="0">
              <a:latin typeface="Lato" panose="020F0502020204030203" pitchFamily="34" charset="0"/>
            </a:endParaRPr>
          </a:p>
          <a:p>
            <a:pPr marL="342900" indent="-342900">
              <a:buFont typeface="+mj-lt"/>
              <a:buAutoNum type="arabicPeriod"/>
            </a:pPr>
            <a:r>
              <a:rPr lang="en-US" dirty="0">
                <a:latin typeface="Lato" panose="020F0502020204030203" pitchFamily="34" charset="0"/>
              </a:rPr>
              <a:t>Joint advocacy (as equal partners targeting a common goal/agenda)</a:t>
            </a:r>
          </a:p>
          <a:p>
            <a:pPr marL="342900" lvl="0" indent="-342900">
              <a:buFont typeface="+mj-lt"/>
              <a:buAutoNum type="arabicPeriod"/>
            </a:pPr>
            <a:endParaRPr lang="en-US" dirty="0">
              <a:latin typeface="Lato" panose="020F0502020204030203" pitchFamily="34" charset="0"/>
            </a:endParaRPr>
          </a:p>
          <a:p>
            <a:pPr marL="342900" lvl="0" indent="-342900">
              <a:buFont typeface="+mj-lt"/>
              <a:buAutoNum type="arabicPeriod"/>
            </a:pPr>
            <a:r>
              <a:rPr lang="en-US" dirty="0">
                <a:latin typeface="Lato" panose="020F0502020204030203" pitchFamily="34" charset="0"/>
              </a:rPr>
              <a:t>Organisational Capacity Development (good governance)</a:t>
            </a:r>
            <a:endParaRPr lang="sv-SE" dirty="0">
              <a:latin typeface="Lato" panose="020F0502020204030203" pitchFamily="34" charset="0"/>
            </a:endParaRPr>
          </a:p>
          <a:p>
            <a:pPr marL="342900" lvl="0" indent="-342900">
              <a:buFont typeface="+mj-lt"/>
              <a:buAutoNum type="arabicPeriod"/>
            </a:pPr>
            <a:endParaRPr lang="en-US" dirty="0">
              <a:latin typeface="Lato" panose="020F0502020204030203" pitchFamily="34" charset="0"/>
            </a:endParaRPr>
          </a:p>
          <a:p>
            <a:pPr marL="342900" indent="-342900">
              <a:buFont typeface="+mj-lt"/>
              <a:buAutoNum type="arabicPeriod"/>
            </a:pPr>
            <a:r>
              <a:rPr lang="en-US" dirty="0">
                <a:latin typeface="Lato" panose="020F0502020204030203" pitchFamily="34" charset="0"/>
              </a:rPr>
              <a:t>Core funding towards a strategic plan (flexible but not unrestricted)</a:t>
            </a:r>
            <a:endParaRPr lang="sv-SE" dirty="0">
              <a:latin typeface="Lato" panose="020F0502020204030203" pitchFamily="34" charset="0"/>
            </a:endParaRPr>
          </a:p>
          <a:p>
            <a:pPr marL="342900" lvl="0" indent="-342900">
              <a:buFont typeface="+mj-lt"/>
              <a:buAutoNum type="arabicPeriod"/>
            </a:pPr>
            <a:endParaRPr lang="en-US" dirty="0">
              <a:latin typeface="Lato" panose="020F0502020204030203" pitchFamily="34" charset="0"/>
            </a:endParaRPr>
          </a:p>
          <a:p>
            <a:pPr marL="342900" lvl="0" indent="-342900">
              <a:buFont typeface="+mj-lt"/>
              <a:buAutoNum type="arabicPeriod"/>
            </a:pPr>
            <a:r>
              <a:rPr lang="en-US" dirty="0">
                <a:latin typeface="Lato" panose="020F0502020204030203" pitchFamily="34" charset="0"/>
              </a:rPr>
              <a:t>Financial sustainability (how to raise funds and care for costs)</a:t>
            </a:r>
            <a:endParaRPr lang="sv-SE" dirty="0">
              <a:latin typeface="Lato" panose="020F0502020204030203" pitchFamily="34" charset="0"/>
            </a:endParaRPr>
          </a:p>
          <a:p>
            <a:endParaRPr lang="sv-SE" dirty="0">
              <a:latin typeface="Lato" panose="020F0502020204030203" pitchFamily="34" charset="0"/>
            </a:endParaRPr>
          </a:p>
        </p:txBody>
      </p:sp>
      <p:sp>
        <p:nvSpPr>
          <p:cNvPr id="7" name="Footer Placeholder 6">
            <a:extLst>
              <a:ext uri="{FF2B5EF4-FFF2-40B4-BE49-F238E27FC236}">
                <a16:creationId xmlns:a16="http://schemas.microsoft.com/office/drawing/2014/main" id="{787E5ECE-D01C-209B-8E02-974A8C7E883C}"/>
              </a:ext>
            </a:extLst>
          </p:cNvPr>
          <p:cNvSpPr>
            <a:spLocks noGrp="1"/>
          </p:cNvSpPr>
          <p:nvPr>
            <p:ph type="ftr" sz="quarter" idx="11"/>
          </p:nvPr>
        </p:nvSpPr>
        <p:spPr/>
        <p:txBody>
          <a:bodyPr/>
          <a:lstStyle/>
          <a:p>
            <a:r>
              <a:rPr lang="en-US"/>
              <a:t>2023</a:t>
            </a:r>
          </a:p>
        </p:txBody>
      </p:sp>
    </p:spTree>
    <p:extLst>
      <p:ext uri="{BB962C8B-B14F-4D97-AF65-F5344CB8AC3E}">
        <p14:creationId xmlns:p14="http://schemas.microsoft.com/office/powerpoint/2010/main" val="2127020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C5F949-356C-349D-1DFC-6C9B593CA167}"/>
              </a:ext>
            </a:extLst>
          </p:cNvPr>
          <p:cNvSpPr>
            <a:spLocks noGrp="1"/>
          </p:cNvSpPr>
          <p:nvPr>
            <p:ph idx="1"/>
          </p:nvPr>
        </p:nvSpPr>
        <p:spPr>
          <a:xfrm>
            <a:off x="404285" y="1571742"/>
            <a:ext cx="7823330" cy="4706938"/>
          </a:xfrm>
        </p:spPr>
        <p:txBody>
          <a:bodyPr/>
          <a:lstStyle/>
          <a:p>
            <a:pPr lvl="2" indent="0">
              <a:buNone/>
            </a:pPr>
            <a:r>
              <a:rPr lang="en-US" sz="1800" dirty="0">
                <a:solidFill>
                  <a:srgbClr val="000000"/>
                </a:solidFill>
                <a:latin typeface="Lato regular" panose="020F0502020204030203" pitchFamily="34" charset="0"/>
                <a:cs typeface="Times New Roman" panose="02020603050405020304" pitchFamily="18" charset="0"/>
              </a:rPr>
              <a:t>Continuous programme development and access to technical expertise is vital to ensure successful quality implementation of the CSO-partner’s strategic plan and prioritised thematic areas. </a:t>
            </a:r>
          </a:p>
          <a:p>
            <a:pPr lvl="2" indent="0">
              <a:buNone/>
            </a:pPr>
            <a:endParaRPr lang="en-US" sz="1800" dirty="0">
              <a:solidFill>
                <a:srgbClr val="000000"/>
              </a:solidFill>
              <a:latin typeface="Lato regular" panose="020F0502020204030203" pitchFamily="34" charset="0"/>
              <a:cs typeface="Times New Roman" panose="02020603050405020304" pitchFamily="18" charset="0"/>
            </a:endParaRPr>
          </a:p>
          <a:p>
            <a:pPr lvl="2" indent="0">
              <a:buNone/>
            </a:pPr>
            <a:r>
              <a:rPr lang="en-US" sz="1800" dirty="0">
                <a:solidFill>
                  <a:srgbClr val="000000"/>
                </a:solidFill>
                <a:latin typeface="Lato regular" panose="020F0502020204030203" pitchFamily="34" charset="0"/>
                <a:cs typeface="Times New Roman" panose="02020603050405020304" pitchFamily="18" charset="0"/>
              </a:rPr>
              <a:t>Save the Children will encourage its CSO-partners to adopt or develop methods, tools, and processes that are tailored to their own programme priorities and operations.</a:t>
            </a:r>
          </a:p>
          <a:p>
            <a:pPr lvl="2" indent="0">
              <a:buNone/>
            </a:pPr>
            <a:endParaRPr lang="en-US" sz="1800" dirty="0">
              <a:solidFill>
                <a:srgbClr val="000000"/>
              </a:solidFill>
              <a:latin typeface="Lato regular" panose="020F0502020204030203" pitchFamily="34" charset="0"/>
              <a:cs typeface="Times New Roman" panose="02020603050405020304" pitchFamily="18" charset="0"/>
            </a:endParaRPr>
          </a:p>
          <a:p>
            <a:pPr lvl="2" indent="0">
              <a:buNone/>
            </a:pPr>
            <a:r>
              <a:rPr lang="en-US" sz="1800" dirty="0">
                <a:latin typeface="Lato regular" panose="020F0502020204030203" pitchFamily="34" charset="0"/>
                <a:cs typeface="Times New Roman" panose="02020603050405020304" pitchFamily="18" charset="0"/>
              </a:rPr>
              <a:t>Save the Children will provide demand-driven support in its areas of expertise and added value. Save the Children will also make deliberate efforts to involve its core support partners into programme and methods development, including our common approaches.</a:t>
            </a:r>
            <a:endParaRPr lang="en-GB" sz="1800" dirty="0">
              <a:latin typeface="Lato regular" panose="020F0502020204030203" pitchFamily="34" charset="0"/>
              <a:cs typeface="Times New Roman" panose="02020603050405020304" pitchFamily="18" charset="0"/>
            </a:endParaRPr>
          </a:p>
        </p:txBody>
      </p:sp>
      <p:sp>
        <p:nvSpPr>
          <p:cNvPr id="7" name="Text Placeholder 6">
            <a:extLst>
              <a:ext uri="{FF2B5EF4-FFF2-40B4-BE49-F238E27FC236}">
                <a16:creationId xmlns:a16="http://schemas.microsoft.com/office/drawing/2014/main" id="{390A6243-9D0A-D2A5-06A5-265D41FC7A19}"/>
              </a:ext>
            </a:extLst>
          </p:cNvPr>
          <p:cNvSpPr>
            <a:spLocks noGrp="1"/>
          </p:cNvSpPr>
          <p:nvPr>
            <p:ph type="body" sz="quarter" idx="13"/>
          </p:nvPr>
        </p:nvSpPr>
        <p:spPr>
          <a:xfrm>
            <a:off x="404285" y="397551"/>
            <a:ext cx="8282151" cy="363537"/>
          </a:xfrm>
        </p:spPr>
        <p:txBody>
          <a:bodyPr/>
          <a:lstStyle/>
          <a:p>
            <a:r>
              <a:rPr lang="en-GB" sz="3200" b="1" dirty="0">
                <a:solidFill>
                  <a:srgbClr val="DA291C"/>
                </a:solidFill>
                <a:latin typeface="Lato regular" panose="020F0502020204030203" pitchFamily="34" charset="0"/>
              </a:rPr>
              <a:t>Programme development &amp; Technical expertise</a:t>
            </a:r>
            <a:endParaRPr lang="sv-SE" sz="3200" b="1" dirty="0">
              <a:solidFill>
                <a:srgbClr val="DA291C"/>
              </a:solidFill>
              <a:latin typeface="Lato regular" panose="020F0502020204030203" pitchFamily="34" charset="0"/>
            </a:endParaRPr>
          </a:p>
        </p:txBody>
      </p:sp>
      <p:sp>
        <p:nvSpPr>
          <p:cNvPr id="5" name="Footer Placeholder 4">
            <a:extLst>
              <a:ext uri="{FF2B5EF4-FFF2-40B4-BE49-F238E27FC236}">
                <a16:creationId xmlns:a16="http://schemas.microsoft.com/office/drawing/2014/main" id="{0B06FBD2-955A-AD62-1B5B-E8C42C85521C}"/>
              </a:ext>
            </a:extLst>
          </p:cNvPr>
          <p:cNvSpPr>
            <a:spLocks noGrp="1"/>
          </p:cNvSpPr>
          <p:nvPr>
            <p:ph type="ftr" sz="quarter" idx="11"/>
          </p:nvPr>
        </p:nvSpPr>
        <p:spPr/>
        <p:txBody>
          <a:bodyPr/>
          <a:lstStyle/>
          <a:p>
            <a:r>
              <a:rPr lang="en-US"/>
              <a:t>2023</a:t>
            </a:r>
          </a:p>
        </p:txBody>
      </p:sp>
    </p:spTree>
    <p:extLst>
      <p:ext uri="{BB962C8B-B14F-4D97-AF65-F5344CB8AC3E}">
        <p14:creationId xmlns:p14="http://schemas.microsoft.com/office/powerpoint/2010/main" val="3100130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C5F949-356C-349D-1DFC-6C9B593CA167}"/>
              </a:ext>
            </a:extLst>
          </p:cNvPr>
          <p:cNvSpPr>
            <a:spLocks noGrp="1"/>
          </p:cNvSpPr>
          <p:nvPr>
            <p:ph idx="1"/>
          </p:nvPr>
        </p:nvSpPr>
        <p:spPr>
          <a:xfrm>
            <a:off x="430656" y="1359091"/>
            <a:ext cx="7823330" cy="4706938"/>
          </a:xfrm>
        </p:spPr>
        <p:txBody>
          <a:bodyPr/>
          <a:lstStyle/>
          <a:p>
            <a:pPr lvl="2" indent="0">
              <a:buNone/>
            </a:pPr>
            <a:r>
              <a:rPr lang="en-US" sz="1800" dirty="0">
                <a:solidFill>
                  <a:srgbClr val="000000"/>
                </a:solidFill>
                <a:latin typeface="Lato regular" panose="020F0502020204030203" pitchFamily="34" charset="0"/>
                <a:cs typeface="Times New Roman" panose="02020603050405020304" pitchFamily="18" charset="0"/>
              </a:rPr>
              <a:t>Save the Children and the core support partner will build a common advocacy agenda in areas of mutual interest and where the potential impact is greater than what can be achieved separately. </a:t>
            </a:r>
          </a:p>
          <a:p>
            <a:pPr lvl="2" indent="0">
              <a:buNone/>
            </a:pPr>
            <a:endParaRPr lang="en-US" sz="1800" dirty="0">
              <a:solidFill>
                <a:srgbClr val="000000"/>
              </a:solidFill>
              <a:latin typeface="Lato regular" panose="020F0502020204030203" pitchFamily="34" charset="0"/>
              <a:cs typeface="Times New Roman" panose="02020603050405020304" pitchFamily="18" charset="0"/>
            </a:endParaRPr>
          </a:p>
          <a:p>
            <a:pPr lvl="2" indent="0">
              <a:buNone/>
            </a:pPr>
            <a:r>
              <a:rPr lang="en-US" sz="1800" dirty="0">
                <a:solidFill>
                  <a:srgbClr val="000000"/>
                </a:solidFill>
                <a:latin typeface="Lato regular" panose="020F0502020204030203" pitchFamily="34" charset="0"/>
                <a:cs typeface="Times New Roman" panose="02020603050405020304" pitchFamily="18" charset="0"/>
              </a:rPr>
              <a:t>Coming together in joint advocacy is particularly important in restricted environments or highly political contexts to reduce risk and exposure for individual organisations. </a:t>
            </a:r>
          </a:p>
          <a:p>
            <a:pPr lvl="2" indent="0">
              <a:buNone/>
            </a:pPr>
            <a:endParaRPr lang="en-US" sz="1800" dirty="0">
              <a:solidFill>
                <a:srgbClr val="000000"/>
              </a:solidFill>
              <a:latin typeface="Lato regular" panose="020F0502020204030203" pitchFamily="34" charset="0"/>
              <a:cs typeface="Times New Roman" panose="02020603050405020304" pitchFamily="18" charset="0"/>
            </a:endParaRPr>
          </a:p>
          <a:p>
            <a:pPr lvl="2" indent="0">
              <a:buNone/>
            </a:pPr>
            <a:r>
              <a:rPr lang="en-US" sz="1800" dirty="0">
                <a:solidFill>
                  <a:srgbClr val="000000"/>
                </a:solidFill>
                <a:latin typeface="Lato regular" panose="020F0502020204030203" pitchFamily="34" charset="0"/>
                <a:cs typeface="Times New Roman" panose="02020603050405020304" pitchFamily="18" charset="0"/>
              </a:rPr>
              <a:t>Branding and visibility in events or material that is a direct result of the core support partnership between Save the Children and the CSO-partner, shall be distinct and equal for both organisations.  </a:t>
            </a:r>
          </a:p>
          <a:p>
            <a:pPr lvl="2" indent="0">
              <a:buNone/>
            </a:pPr>
            <a:endParaRPr lang="en-US" sz="1800" dirty="0">
              <a:solidFill>
                <a:srgbClr val="000000"/>
              </a:solidFill>
              <a:latin typeface="Lato regular" panose="020F0502020204030203" pitchFamily="34" charset="0"/>
              <a:cs typeface="Times New Roman" panose="02020603050405020304" pitchFamily="18" charset="0"/>
            </a:endParaRPr>
          </a:p>
          <a:p>
            <a:pPr lvl="2" indent="0">
              <a:buNone/>
            </a:pPr>
            <a:r>
              <a:rPr lang="en-US" sz="1800" dirty="0">
                <a:solidFill>
                  <a:srgbClr val="000000"/>
                </a:solidFill>
                <a:latin typeface="Lato regular" panose="020F0502020204030203" pitchFamily="34" charset="0"/>
                <a:cs typeface="Times New Roman" panose="02020603050405020304" pitchFamily="18" charset="0"/>
              </a:rPr>
              <a:t>As an INGO, Save the Children can also facilitate access for local, national and regional civil society organisations and networks to decision-making platforms in relevant fields.</a:t>
            </a:r>
          </a:p>
          <a:p>
            <a:pPr lvl="2" indent="0">
              <a:buNone/>
            </a:pPr>
            <a:endParaRPr lang="en-GB" sz="1800" dirty="0">
              <a:solidFill>
                <a:srgbClr val="000000"/>
              </a:solidFill>
              <a:latin typeface="Lato regular" panose="020F0502020204030203" pitchFamily="34" charset="0"/>
              <a:cs typeface="Times New Roman" panose="02020603050405020304" pitchFamily="18" charset="0"/>
            </a:endParaRPr>
          </a:p>
        </p:txBody>
      </p:sp>
      <p:sp>
        <p:nvSpPr>
          <p:cNvPr id="7" name="Text Placeholder 6">
            <a:extLst>
              <a:ext uri="{FF2B5EF4-FFF2-40B4-BE49-F238E27FC236}">
                <a16:creationId xmlns:a16="http://schemas.microsoft.com/office/drawing/2014/main" id="{390A6243-9D0A-D2A5-06A5-265D41FC7A19}"/>
              </a:ext>
            </a:extLst>
          </p:cNvPr>
          <p:cNvSpPr>
            <a:spLocks noGrp="1"/>
          </p:cNvSpPr>
          <p:nvPr>
            <p:ph type="body" sz="quarter" idx="13"/>
          </p:nvPr>
        </p:nvSpPr>
        <p:spPr>
          <a:xfrm>
            <a:off x="404285" y="397551"/>
            <a:ext cx="8282151" cy="363537"/>
          </a:xfrm>
        </p:spPr>
        <p:txBody>
          <a:bodyPr/>
          <a:lstStyle/>
          <a:p>
            <a:r>
              <a:rPr lang="en-GB" sz="3200" b="1" dirty="0">
                <a:solidFill>
                  <a:srgbClr val="DA291C"/>
                </a:solidFill>
                <a:latin typeface="Lato regular" panose="020F0502020204030203" pitchFamily="34" charset="0"/>
              </a:rPr>
              <a:t>Joint advocacy</a:t>
            </a:r>
            <a:endParaRPr lang="sv-SE" sz="3200" b="1" dirty="0">
              <a:solidFill>
                <a:srgbClr val="DA291C"/>
              </a:solidFill>
              <a:latin typeface="Lato regular" panose="020F0502020204030203" pitchFamily="34" charset="0"/>
            </a:endParaRPr>
          </a:p>
        </p:txBody>
      </p:sp>
      <p:sp>
        <p:nvSpPr>
          <p:cNvPr id="5" name="Footer Placeholder 4">
            <a:extLst>
              <a:ext uri="{FF2B5EF4-FFF2-40B4-BE49-F238E27FC236}">
                <a16:creationId xmlns:a16="http://schemas.microsoft.com/office/drawing/2014/main" id="{0B06FBD2-955A-AD62-1B5B-E8C42C85521C}"/>
              </a:ext>
            </a:extLst>
          </p:cNvPr>
          <p:cNvSpPr>
            <a:spLocks noGrp="1"/>
          </p:cNvSpPr>
          <p:nvPr>
            <p:ph type="ftr" sz="quarter" idx="11"/>
          </p:nvPr>
        </p:nvSpPr>
        <p:spPr/>
        <p:txBody>
          <a:bodyPr/>
          <a:lstStyle/>
          <a:p>
            <a:r>
              <a:rPr lang="en-US"/>
              <a:t>2023</a:t>
            </a:r>
          </a:p>
        </p:txBody>
      </p:sp>
    </p:spTree>
    <p:extLst>
      <p:ext uri="{BB962C8B-B14F-4D97-AF65-F5344CB8AC3E}">
        <p14:creationId xmlns:p14="http://schemas.microsoft.com/office/powerpoint/2010/main" val="901002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5">
            <a:extLst>
              <a:ext uri="{FF2B5EF4-FFF2-40B4-BE49-F238E27FC236}">
                <a16:creationId xmlns:a16="http://schemas.microsoft.com/office/drawing/2014/main" id="{D2F705B3-2310-407F-BCC1-163A532854B6}"/>
              </a:ext>
            </a:extLst>
          </p:cNvPr>
          <p:cNvSpPr>
            <a:spLocks noGrp="1"/>
          </p:cNvSpPr>
          <p:nvPr>
            <p:ph type="title"/>
          </p:nvPr>
        </p:nvSpPr>
        <p:spPr>
          <a:xfrm>
            <a:off x="857899" y="1384789"/>
            <a:ext cx="7860800" cy="2210159"/>
          </a:xfrm>
        </p:spPr>
        <p:txBody>
          <a:bodyPr>
            <a:normAutofit/>
          </a:bodyPr>
          <a:lstStyle/>
          <a:p>
            <a:pPr algn="r">
              <a:lnSpc>
                <a:spcPct val="107000"/>
              </a:lnSpc>
              <a:spcBef>
                <a:spcPts val="0"/>
              </a:spcBef>
              <a:defRPr/>
            </a:pPr>
            <a:r>
              <a:rPr lang="en-GB" sz="4000" dirty="0">
                <a:solidFill>
                  <a:srgbClr val="DA291C"/>
                </a:solidFill>
                <a:latin typeface="Oswald Medium" pitchFamily="2" charset="0"/>
              </a:rPr>
              <a:t>Chapter 1</a:t>
            </a:r>
            <a:br>
              <a:rPr lang="en-GB" sz="4000" dirty="0">
                <a:solidFill>
                  <a:srgbClr val="FF0000"/>
                </a:solidFill>
                <a:latin typeface="Oswald Medium" pitchFamily="2" charset="0"/>
              </a:rPr>
            </a:br>
            <a:r>
              <a:rPr lang="en-GB" sz="4000" dirty="0">
                <a:latin typeface="Oswald Medium" pitchFamily="2" charset="0"/>
              </a:rPr>
              <a:t>BACKGROUND AND RATIONALE</a:t>
            </a:r>
            <a:br>
              <a:rPr lang="en-GB" sz="4000" dirty="0">
                <a:latin typeface="Oswald Medium" pitchFamily="2" charset="0"/>
              </a:rPr>
            </a:br>
            <a:endParaRPr lang="en-GB" sz="4000" dirty="0">
              <a:latin typeface="Oswald Medium" pitchFamily="2" charset="0"/>
              <a:cs typeface="Arial" panose="020B0604020202020204" pitchFamily="34" charset="0"/>
            </a:endParaRPr>
          </a:p>
        </p:txBody>
      </p:sp>
      <p:sp>
        <p:nvSpPr>
          <p:cNvPr id="9" name="Title 5">
            <a:extLst>
              <a:ext uri="{FF2B5EF4-FFF2-40B4-BE49-F238E27FC236}">
                <a16:creationId xmlns:a16="http://schemas.microsoft.com/office/drawing/2014/main" id="{11064DEF-5CFB-FF86-555B-5DB699CFC7F2}"/>
              </a:ext>
            </a:extLst>
          </p:cNvPr>
          <p:cNvSpPr txBox="1">
            <a:spLocks/>
          </p:cNvSpPr>
          <p:nvPr/>
        </p:nvSpPr>
        <p:spPr>
          <a:xfrm>
            <a:off x="857897" y="4227994"/>
            <a:ext cx="6066045" cy="1245218"/>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defTabSz="685800">
              <a:lnSpc>
                <a:spcPct val="107000"/>
              </a:lnSpc>
              <a:spcBef>
                <a:spcPts val="0"/>
              </a:spcBef>
              <a:defRPr/>
            </a:pPr>
            <a:r>
              <a:rPr lang="en-GB" sz="1800" dirty="0">
                <a:solidFill>
                  <a:srgbClr val="000000"/>
                </a:solidFill>
                <a:latin typeface="Lato" panose="020F0502020204030203" pitchFamily="34" charset="0"/>
                <a:ea typeface="Calibri" panose="020F0502020204030204" pitchFamily="34" charset="0"/>
                <a:cs typeface="Arial" panose="020B0604020202020204" pitchFamily="34" charset="0"/>
              </a:rPr>
              <a:t>Introduction</a:t>
            </a:r>
            <a:endParaRPr lang="en-GB" sz="1800" dirty="0">
              <a:solidFill>
                <a:srgbClr val="000000"/>
              </a:solidFill>
              <a:latin typeface="Lato" panose="020F0502020204030203" pitchFamily="34" charset="0"/>
            </a:endParaRPr>
          </a:p>
          <a:p>
            <a:pPr defTabSz="685800">
              <a:lnSpc>
                <a:spcPct val="107000"/>
              </a:lnSpc>
              <a:spcBef>
                <a:spcPts val="0"/>
              </a:spcBef>
              <a:defRPr/>
            </a:pPr>
            <a:r>
              <a:rPr lang="en-GB" sz="1800" dirty="0">
                <a:solidFill>
                  <a:srgbClr val="000000"/>
                </a:solidFill>
                <a:latin typeface="Lato" panose="020F0502020204030203" pitchFamily="34" charset="0"/>
                <a:ea typeface="Calibri" panose="020F0502020204030204" pitchFamily="34" charset="0"/>
                <a:cs typeface="Arial" panose="020B0604020202020204" pitchFamily="34" charset="0"/>
              </a:rPr>
              <a:t>Why S</a:t>
            </a:r>
            <a:r>
              <a:rPr lang="en-GB" sz="1800" dirty="0">
                <a:effectLst/>
                <a:latin typeface="Lato" panose="020F0502020204030203" pitchFamily="34" charset="0"/>
                <a:ea typeface="Times New Roman" panose="02020603050405020304" pitchFamily="18" charset="0"/>
              </a:rPr>
              <a:t>ave the Children promotes core support?</a:t>
            </a:r>
          </a:p>
          <a:p>
            <a:pPr defTabSz="685800">
              <a:lnSpc>
                <a:spcPct val="107000"/>
              </a:lnSpc>
              <a:spcBef>
                <a:spcPts val="0"/>
              </a:spcBef>
              <a:defRPr/>
            </a:pPr>
            <a:r>
              <a:rPr lang="en-GB" sz="1800" dirty="0">
                <a:solidFill>
                  <a:srgbClr val="000000"/>
                </a:solidFill>
                <a:latin typeface="Lato" panose="020F0502020204030203" pitchFamily="34" charset="0"/>
                <a:ea typeface="Calibri" panose="020F0502020204030204" pitchFamily="34" charset="0"/>
                <a:cs typeface="Arial" panose="020B0604020202020204" pitchFamily="34" charset="0"/>
              </a:rPr>
              <a:t>Core support principles</a:t>
            </a:r>
          </a:p>
        </p:txBody>
      </p:sp>
    </p:spTree>
    <p:extLst>
      <p:ext uri="{BB962C8B-B14F-4D97-AF65-F5344CB8AC3E}">
        <p14:creationId xmlns:p14="http://schemas.microsoft.com/office/powerpoint/2010/main" val="38607269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C5F949-356C-349D-1DFC-6C9B593CA167}"/>
              </a:ext>
            </a:extLst>
          </p:cNvPr>
          <p:cNvSpPr>
            <a:spLocks noGrp="1"/>
          </p:cNvSpPr>
          <p:nvPr>
            <p:ph idx="1"/>
          </p:nvPr>
        </p:nvSpPr>
        <p:spPr>
          <a:xfrm>
            <a:off x="404285" y="1571742"/>
            <a:ext cx="7823330" cy="4706938"/>
          </a:xfrm>
        </p:spPr>
        <p:txBody>
          <a:bodyPr/>
          <a:lstStyle/>
          <a:p>
            <a:pPr lvl="2" indent="0">
              <a:buNone/>
            </a:pPr>
            <a:r>
              <a:rPr lang="en-US" sz="1800" dirty="0">
                <a:solidFill>
                  <a:srgbClr val="000000"/>
                </a:solidFill>
                <a:latin typeface="Lato regular" panose="020F0502020204030203" pitchFamily="34" charset="0"/>
                <a:cs typeface="Times New Roman" panose="02020603050405020304" pitchFamily="18" charset="0"/>
              </a:rPr>
              <a:t>OCD specifically refers to the process of developing and improving organisational systems, policies, tools, and procedures that ensure that the organisation can be kept accountable, attract funding, maintain quality programming, adjust to changes in context, and better manage risks over time.</a:t>
            </a:r>
          </a:p>
          <a:p>
            <a:pPr lvl="2" indent="0">
              <a:buNone/>
            </a:pPr>
            <a:endParaRPr lang="en-US" sz="1800" dirty="0">
              <a:solidFill>
                <a:srgbClr val="000000"/>
              </a:solidFill>
              <a:latin typeface="Lato regular" panose="020F0502020204030203" pitchFamily="34" charset="0"/>
              <a:cs typeface="Times New Roman" panose="02020603050405020304" pitchFamily="18" charset="0"/>
            </a:endParaRPr>
          </a:p>
          <a:p>
            <a:pPr lvl="2" indent="0">
              <a:buNone/>
            </a:pPr>
            <a:r>
              <a:rPr lang="en-US" sz="1800" dirty="0">
                <a:solidFill>
                  <a:srgbClr val="000000"/>
                </a:solidFill>
                <a:latin typeface="Lato regular" panose="020F0502020204030203" pitchFamily="34" charset="0"/>
                <a:cs typeface="Times New Roman" panose="02020603050405020304" pitchFamily="18" charset="0"/>
              </a:rPr>
              <a:t>OCD is a partner-led and partner-owned process to which Save the Children will provide technical and coaching/mentoring support. </a:t>
            </a:r>
          </a:p>
          <a:p>
            <a:pPr lvl="2" indent="0">
              <a:buNone/>
            </a:pPr>
            <a:endParaRPr lang="en-US" sz="1800" dirty="0">
              <a:solidFill>
                <a:srgbClr val="000000"/>
              </a:solidFill>
              <a:latin typeface="Lato regular" panose="020F0502020204030203" pitchFamily="34" charset="0"/>
              <a:cs typeface="Times New Roman" panose="02020603050405020304" pitchFamily="18" charset="0"/>
            </a:endParaRPr>
          </a:p>
          <a:p>
            <a:pPr lvl="2" indent="0">
              <a:buNone/>
            </a:pPr>
            <a:r>
              <a:rPr lang="en-US" sz="1800" dirty="0">
                <a:solidFill>
                  <a:srgbClr val="000000"/>
                </a:solidFill>
                <a:latin typeface="Lato regular" panose="020F0502020204030203" pitchFamily="34" charset="0"/>
                <a:cs typeface="Times New Roman" panose="02020603050405020304" pitchFamily="18" charset="0"/>
              </a:rPr>
              <a:t>Save the Children can also provide tools and guidance for OCD work, if the CSO-partner does not already have an equivalent tool/process in place. </a:t>
            </a:r>
          </a:p>
          <a:p>
            <a:pPr lvl="2" indent="0">
              <a:buNone/>
            </a:pPr>
            <a:r>
              <a:rPr lang="en-US" sz="1800" dirty="0">
                <a:solidFill>
                  <a:srgbClr val="000000"/>
                </a:solidFill>
                <a:latin typeface="Lato regular" panose="020F0502020204030203" pitchFamily="34" charset="0"/>
                <a:cs typeface="Times New Roman" panose="02020603050405020304" pitchFamily="18" charset="0"/>
              </a:rPr>
              <a:t>Save the Children´s OCD Resource Pack is found at the Resource Centre:</a:t>
            </a:r>
          </a:p>
          <a:p>
            <a:pPr lvl="2" indent="0">
              <a:buNone/>
            </a:pPr>
            <a:r>
              <a:rPr lang="en-GB" sz="1800" dirty="0">
                <a:solidFill>
                  <a:srgbClr val="000000"/>
                </a:solidFill>
                <a:latin typeface="Lato regular" panose="020F0502020204030203" pitchFamily="34" charset="0"/>
                <a:cs typeface="Times New Roman" panose="02020603050405020304" pitchFamily="18" charset="0"/>
                <a:hlinkClick r:id="rId2"/>
              </a:rPr>
              <a:t>https://resourcecentre.savethechildren.net/document/organisational-capacity-development-for-civil-society-organisations-resource-pack/</a:t>
            </a:r>
            <a:endParaRPr lang="en-US" sz="1800" dirty="0">
              <a:solidFill>
                <a:srgbClr val="000000"/>
              </a:solidFill>
              <a:latin typeface="Lato regular" panose="020F0502020204030203" pitchFamily="34" charset="0"/>
              <a:cs typeface="Times New Roman" panose="02020603050405020304" pitchFamily="18" charset="0"/>
            </a:endParaRPr>
          </a:p>
          <a:p>
            <a:pPr lvl="2" indent="0">
              <a:buNone/>
            </a:pPr>
            <a:endParaRPr lang="en-GB" sz="1800" dirty="0">
              <a:solidFill>
                <a:srgbClr val="000000"/>
              </a:solidFill>
              <a:latin typeface="Lato regular" panose="020F0502020204030203" pitchFamily="34" charset="0"/>
              <a:cs typeface="Times New Roman" panose="02020603050405020304" pitchFamily="18" charset="0"/>
            </a:endParaRPr>
          </a:p>
        </p:txBody>
      </p:sp>
      <p:sp>
        <p:nvSpPr>
          <p:cNvPr id="7" name="Text Placeholder 6">
            <a:extLst>
              <a:ext uri="{FF2B5EF4-FFF2-40B4-BE49-F238E27FC236}">
                <a16:creationId xmlns:a16="http://schemas.microsoft.com/office/drawing/2014/main" id="{390A6243-9D0A-D2A5-06A5-265D41FC7A19}"/>
              </a:ext>
            </a:extLst>
          </p:cNvPr>
          <p:cNvSpPr>
            <a:spLocks noGrp="1"/>
          </p:cNvSpPr>
          <p:nvPr>
            <p:ph type="body" sz="quarter" idx="13"/>
          </p:nvPr>
        </p:nvSpPr>
        <p:spPr>
          <a:xfrm>
            <a:off x="404285" y="397551"/>
            <a:ext cx="8282151" cy="363537"/>
          </a:xfrm>
        </p:spPr>
        <p:txBody>
          <a:bodyPr/>
          <a:lstStyle/>
          <a:p>
            <a:r>
              <a:rPr lang="en-GB" sz="3200" b="1" dirty="0">
                <a:solidFill>
                  <a:srgbClr val="DA291C"/>
                </a:solidFill>
                <a:latin typeface="Lato regular" panose="020F0502020204030203" pitchFamily="34" charset="0"/>
              </a:rPr>
              <a:t>Organisational Capacity Development (OCD)</a:t>
            </a:r>
            <a:endParaRPr lang="sv-SE" sz="3200" b="1" dirty="0">
              <a:solidFill>
                <a:srgbClr val="DA291C"/>
              </a:solidFill>
              <a:latin typeface="Lato regular" panose="020F0502020204030203" pitchFamily="34" charset="0"/>
            </a:endParaRPr>
          </a:p>
        </p:txBody>
      </p:sp>
      <p:sp>
        <p:nvSpPr>
          <p:cNvPr id="5" name="Footer Placeholder 4">
            <a:extLst>
              <a:ext uri="{FF2B5EF4-FFF2-40B4-BE49-F238E27FC236}">
                <a16:creationId xmlns:a16="http://schemas.microsoft.com/office/drawing/2014/main" id="{0B06FBD2-955A-AD62-1B5B-E8C42C85521C}"/>
              </a:ext>
            </a:extLst>
          </p:cNvPr>
          <p:cNvSpPr>
            <a:spLocks noGrp="1"/>
          </p:cNvSpPr>
          <p:nvPr>
            <p:ph type="ftr" sz="quarter" idx="11"/>
          </p:nvPr>
        </p:nvSpPr>
        <p:spPr/>
        <p:txBody>
          <a:bodyPr/>
          <a:lstStyle/>
          <a:p>
            <a:r>
              <a:rPr lang="en-US"/>
              <a:t>2023</a:t>
            </a:r>
          </a:p>
        </p:txBody>
      </p:sp>
    </p:spTree>
    <p:extLst>
      <p:ext uri="{BB962C8B-B14F-4D97-AF65-F5344CB8AC3E}">
        <p14:creationId xmlns:p14="http://schemas.microsoft.com/office/powerpoint/2010/main" val="18950555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C5F949-356C-349D-1DFC-6C9B593CA167}"/>
              </a:ext>
            </a:extLst>
          </p:cNvPr>
          <p:cNvSpPr>
            <a:spLocks noGrp="1"/>
          </p:cNvSpPr>
          <p:nvPr>
            <p:ph idx="1"/>
          </p:nvPr>
        </p:nvSpPr>
        <p:spPr>
          <a:xfrm>
            <a:off x="404285" y="1571742"/>
            <a:ext cx="7823330" cy="4706938"/>
          </a:xfrm>
        </p:spPr>
        <p:txBody>
          <a:bodyPr/>
          <a:lstStyle/>
          <a:p>
            <a:pPr lvl="2" indent="0">
              <a:buNone/>
            </a:pPr>
            <a:r>
              <a:rPr lang="en-GB" sz="1800" dirty="0">
                <a:solidFill>
                  <a:srgbClr val="000000"/>
                </a:solidFill>
                <a:effectLst/>
                <a:latin typeface="Lato" panose="020F0502020204030203" pitchFamily="34" charset="0"/>
                <a:ea typeface="Times New Roman" panose="02020603050405020304" pitchFamily="18" charset="0"/>
                <a:cs typeface="Times New Roman" panose="02020603050405020304" pitchFamily="18" charset="0"/>
              </a:rPr>
              <a:t>Core funding </a:t>
            </a:r>
            <a:r>
              <a:rPr lang="en-US" sz="1800" dirty="0">
                <a:solidFill>
                  <a:srgbClr val="000000"/>
                </a:solidFill>
                <a:latin typeface="Lato" panose="020F0502020204030203" pitchFamily="34" charset="0"/>
                <a:cs typeface="Times New Roman" panose="02020603050405020304" pitchFamily="18" charset="0"/>
              </a:rPr>
              <a:t>is a flexible and non-earmarked financial contribution </a:t>
            </a:r>
            <a:r>
              <a:rPr lang="en-GB" sz="1800" dirty="0">
                <a:latin typeface="Lato" panose="020F0502020204030203" pitchFamily="34" charset="0"/>
              </a:rPr>
              <a:t>(but not unrestricted) </a:t>
            </a:r>
            <a:r>
              <a:rPr lang="en-US" sz="1800" dirty="0">
                <a:solidFill>
                  <a:srgbClr val="000000"/>
                </a:solidFill>
                <a:latin typeface="Lato" panose="020F0502020204030203" pitchFamily="34" charset="0"/>
                <a:cs typeface="Times New Roman" panose="02020603050405020304" pitchFamily="18" charset="0"/>
              </a:rPr>
              <a:t>provided to cover any part of the CSO-partner’s programmes and operations, including administrative costs. </a:t>
            </a:r>
          </a:p>
          <a:p>
            <a:pPr lvl="2" indent="0">
              <a:buNone/>
            </a:pPr>
            <a:endParaRPr lang="en-US" sz="1800" dirty="0">
              <a:solidFill>
                <a:srgbClr val="000000"/>
              </a:solidFill>
              <a:latin typeface="Lato" panose="020F0502020204030203" pitchFamily="34" charset="0"/>
              <a:cs typeface="Times New Roman" panose="02020603050405020304" pitchFamily="18" charset="0"/>
            </a:endParaRPr>
          </a:p>
          <a:p>
            <a:pPr lvl="2" indent="0">
              <a:buNone/>
            </a:pPr>
            <a:r>
              <a:rPr lang="en-US" sz="1800" dirty="0">
                <a:solidFill>
                  <a:srgbClr val="000000"/>
                </a:solidFill>
                <a:latin typeface="Lato" panose="020F0502020204030203" pitchFamily="34" charset="0"/>
                <a:cs typeface="Times New Roman" panose="02020603050405020304" pitchFamily="18" charset="0"/>
              </a:rPr>
              <a:t>The CSO-partner will define the priorities for the funding provided by Save the Children, according to their master budget and funding forecast.</a:t>
            </a:r>
          </a:p>
          <a:p>
            <a:pPr lvl="2" indent="0">
              <a:buNone/>
            </a:pPr>
            <a:endParaRPr lang="en-US" sz="1800" dirty="0">
              <a:solidFill>
                <a:srgbClr val="000000"/>
              </a:solidFill>
              <a:latin typeface="Lato" panose="020F0502020204030203" pitchFamily="34" charset="0"/>
              <a:cs typeface="Times New Roman" panose="02020603050405020304" pitchFamily="18" charset="0"/>
            </a:endParaRPr>
          </a:p>
          <a:p>
            <a:pPr lvl="2" indent="0">
              <a:buNone/>
            </a:pPr>
            <a:r>
              <a:rPr lang="en-US" sz="1800" dirty="0">
                <a:solidFill>
                  <a:srgbClr val="000000"/>
                </a:solidFill>
                <a:latin typeface="Lato" panose="020F0502020204030203" pitchFamily="34" charset="0"/>
                <a:cs typeface="Times New Roman" panose="02020603050405020304" pitchFamily="18" charset="0"/>
              </a:rPr>
              <a:t>Procurement, reporting, and audit follow the CSO-partner’s own policies, procedures, and systems when these meet internationally agreed standards and good practices (subject to specific donor requirements). </a:t>
            </a:r>
            <a:endParaRPr lang="en-GB" sz="1800" dirty="0">
              <a:solidFill>
                <a:srgbClr val="000000"/>
              </a:solidFill>
              <a:latin typeface="Lato" panose="020F0502020204030203" pitchFamily="34" charset="0"/>
              <a:cs typeface="Times New Roman" panose="02020603050405020304" pitchFamily="18" charset="0"/>
            </a:endParaRPr>
          </a:p>
        </p:txBody>
      </p:sp>
      <p:sp>
        <p:nvSpPr>
          <p:cNvPr id="7" name="Text Placeholder 6">
            <a:extLst>
              <a:ext uri="{FF2B5EF4-FFF2-40B4-BE49-F238E27FC236}">
                <a16:creationId xmlns:a16="http://schemas.microsoft.com/office/drawing/2014/main" id="{390A6243-9D0A-D2A5-06A5-265D41FC7A19}"/>
              </a:ext>
            </a:extLst>
          </p:cNvPr>
          <p:cNvSpPr>
            <a:spLocks noGrp="1"/>
          </p:cNvSpPr>
          <p:nvPr>
            <p:ph type="body" sz="quarter" idx="13"/>
          </p:nvPr>
        </p:nvSpPr>
        <p:spPr>
          <a:xfrm>
            <a:off x="404285" y="397551"/>
            <a:ext cx="8282151" cy="363537"/>
          </a:xfrm>
        </p:spPr>
        <p:txBody>
          <a:bodyPr/>
          <a:lstStyle/>
          <a:p>
            <a:r>
              <a:rPr lang="en-GB" sz="3200" b="1" dirty="0">
                <a:solidFill>
                  <a:srgbClr val="DA291C"/>
                </a:solidFill>
                <a:latin typeface="Lato regular" panose="020F0502020204030203" pitchFamily="34" charset="0"/>
              </a:rPr>
              <a:t>Core funding</a:t>
            </a:r>
            <a:endParaRPr lang="sv-SE" sz="3200" b="1" dirty="0">
              <a:solidFill>
                <a:srgbClr val="DA291C"/>
              </a:solidFill>
              <a:latin typeface="Lato regular" panose="020F0502020204030203" pitchFamily="34" charset="0"/>
            </a:endParaRPr>
          </a:p>
        </p:txBody>
      </p:sp>
      <p:sp>
        <p:nvSpPr>
          <p:cNvPr id="5" name="Footer Placeholder 4">
            <a:extLst>
              <a:ext uri="{FF2B5EF4-FFF2-40B4-BE49-F238E27FC236}">
                <a16:creationId xmlns:a16="http://schemas.microsoft.com/office/drawing/2014/main" id="{0B06FBD2-955A-AD62-1B5B-E8C42C85521C}"/>
              </a:ext>
            </a:extLst>
          </p:cNvPr>
          <p:cNvSpPr>
            <a:spLocks noGrp="1"/>
          </p:cNvSpPr>
          <p:nvPr>
            <p:ph type="ftr" sz="quarter" idx="11"/>
          </p:nvPr>
        </p:nvSpPr>
        <p:spPr/>
        <p:txBody>
          <a:bodyPr/>
          <a:lstStyle/>
          <a:p>
            <a:r>
              <a:rPr lang="en-US"/>
              <a:t>2023</a:t>
            </a:r>
          </a:p>
        </p:txBody>
      </p:sp>
    </p:spTree>
    <p:extLst>
      <p:ext uri="{BB962C8B-B14F-4D97-AF65-F5344CB8AC3E}">
        <p14:creationId xmlns:p14="http://schemas.microsoft.com/office/powerpoint/2010/main" val="530994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C5F949-356C-349D-1DFC-6C9B593CA167}"/>
              </a:ext>
            </a:extLst>
          </p:cNvPr>
          <p:cNvSpPr>
            <a:spLocks noGrp="1"/>
          </p:cNvSpPr>
          <p:nvPr>
            <p:ph idx="1"/>
          </p:nvPr>
        </p:nvSpPr>
        <p:spPr>
          <a:xfrm>
            <a:off x="404285" y="1390989"/>
            <a:ext cx="7823330" cy="4706938"/>
          </a:xfrm>
        </p:spPr>
        <p:txBody>
          <a:bodyPr/>
          <a:lstStyle/>
          <a:p>
            <a:pPr lvl="2" indent="0">
              <a:buNone/>
            </a:pPr>
            <a:r>
              <a:rPr lang="en-US" sz="1800" dirty="0">
                <a:solidFill>
                  <a:srgbClr val="000000"/>
                </a:solidFill>
                <a:latin typeface="Lato regular" panose="020F0502020204030203" pitchFamily="34" charset="0"/>
                <a:cs typeface="Times New Roman" panose="02020603050405020304" pitchFamily="18" charset="0"/>
              </a:rPr>
              <a:t>Save the Children will support CSO-partners to improve their financial sustainability, with the overarching aim to reduce financial dependency of Save the Children’s contributions. </a:t>
            </a:r>
          </a:p>
          <a:p>
            <a:pPr lvl="2" indent="0">
              <a:buNone/>
            </a:pPr>
            <a:endParaRPr lang="en-US" sz="1800" dirty="0">
              <a:solidFill>
                <a:srgbClr val="000000"/>
              </a:solidFill>
              <a:latin typeface="Lato regular" panose="020F0502020204030203" pitchFamily="34" charset="0"/>
              <a:cs typeface="Times New Roman" panose="02020603050405020304" pitchFamily="18" charset="0"/>
            </a:endParaRPr>
          </a:p>
          <a:p>
            <a:pPr lvl="2" indent="0">
              <a:buNone/>
            </a:pPr>
            <a:r>
              <a:rPr lang="en-US" sz="1800" dirty="0">
                <a:solidFill>
                  <a:srgbClr val="000000"/>
                </a:solidFill>
                <a:latin typeface="Lato regular" panose="020F0502020204030203" pitchFamily="34" charset="0"/>
                <a:cs typeface="Times New Roman" panose="02020603050405020304" pitchFamily="18" charset="0"/>
              </a:rPr>
              <a:t>To achieve financial sustainability, it is important to:</a:t>
            </a:r>
          </a:p>
          <a:p>
            <a:pPr marL="552450" lvl="2" indent="-285750">
              <a:buFont typeface="Wingdings" panose="05000000000000000000" pitchFamily="2" charset="2"/>
              <a:buChar char="Ø"/>
            </a:pPr>
            <a:r>
              <a:rPr lang="en-US" sz="1800" dirty="0">
                <a:solidFill>
                  <a:srgbClr val="DA291C"/>
                </a:solidFill>
                <a:latin typeface="Lato regular" panose="020F0502020204030203" pitchFamily="34" charset="0"/>
                <a:cs typeface="Times New Roman" panose="02020603050405020304" pitchFamily="18" charset="0"/>
              </a:rPr>
              <a:t>increase revenue </a:t>
            </a:r>
            <a:r>
              <a:rPr lang="en-US" sz="1800" dirty="0">
                <a:solidFill>
                  <a:srgbClr val="000000"/>
                </a:solidFill>
                <a:latin typeface="Lato regular" panose="020F0502020204030203" pitchFamily="34" charset="0"/>
                <a:cs typeface="Times New Roman" panose="02020603050405020304" pitchFamily="18" charset="0"/>
              </a:rPr>
              <a:t>by expanding its funding base, diversify funding sources and donor portfolio</a:t>
            </a:r>
          </a:p>
          <a:p>
            <a:pPr marL="552450" lvl="2" indent="-285750">
              <a:buFont typeface="Wingdings" panose="05000000000000000000" pitchFamily="2" charset="2"/>
              <a:buChar char="Ø"/>
            </a:pPr>
            <a:r>
              <a:rPr lang="en-US" sz="1800" dirty="0">
                <a:solidFill>
                  <a:srgbClr val="DA291C"/>
                </a:solidFill>
                <a:latin typeface="Lato regular" panose="020F0502020204030203" pitchFamily="34" charset="0"/>
                <a:cs typeface="Times New Roman" panose="02020603050405020304" pitchFamily="18" charset="0"/>
              </a:rPr>
              <a:t>reduce costs and improve cost efficiency</a:t>
            </a:r>
            <a:r>
              <a:rPr lang="en-US" sz="1800" dirty="0">
                <a:solidFill>
                  <a:srgbClr val="000000"/>
                </a:solidFill>
                <a:latin typeface="Lato regular" panose="020F0502020204030203" pitchFamily="34" charset="0"/>
                <a:cs typeface="Times New Roman" panose="02020603050405020304" pitchFamily="18" charset="0"/>
              </a:rPr>
              <a:t>, by increased cost awareness, improved procurement procedures, conducting long-term financial planning, and forecasting</a:t>
            </a:r>
          </a:p>
          <a:p>
            <a:pPr lvl="2" indent="0">
              <a:buNone/>
            </a:pPr>
            <a:endParaRPr lang="en-US" sz="1800" dirty="0">
              <a:solidFill>
                <a:srgbClr val="000000"/>
              </a:solidFill>
              <a:latin typeface="Lato regular" panose="020F0502020204030203" pitchFamily="34" charset="0"/>
              <a:cs typeface="Times New Roman" panose="02020603050405020304" pitchFamily="18" charset="0"/>
            </a:endParaRPr>
          </a:p>
          <a:p>
            <a:pPr lvl="2" indent="0">
              <a:buNone/>
            </a:pPr>
            <a:r>
              <a:rPr lang="en-US" sz="1800" dirty="0">
                <a:solidFill>
                  <a:srgbClr val="000000"/>
                </a:solidFill>
                <a:latin typeface="Lato regular" panose="020F0502020204030203" pitchFamily="34" charset="0"/>
                <a:cs typeface="Times New Roman" panose="02020603050405020304" pitchFamily="18" charset="0"/>
              </a:rPr>
              <a:t>Some of these aspects may already be covered in the CSO-partner’s OCD plan and subsequently, financial sustainability may be a result of the OCD component itself. </a:t>
            </a:r>
            <a:endParaRPr lang="en-GB" sz="1800" dirty="0">
              <a:solidFill>
                <a:srgbClr val="000000"/>
              </a:solidFill>
              <a:latin typeface="Lato regular" panose="020F0502020204030203" pitchFamily="34" charset="0"/>
              <a:cs typeface="Times New Roman" panose="02020603050405020304" pitchFamily="18" charset="0"/>
            </a:endParaRPr>
          </a:p>
        </p:txBody>
      </p:sp>
      <p:sp>
        <p:nvSpPr>
          <p:cNvPr id="7" name="Text Placeholder 6">
            <a:extLst>
              <a:ext uri="{FF2B5EF4-FFF2-40B4-BE49-F238E27FC236}">
                <a16:creationId xmlns:a16="http://schemas.microsoft.com/office/drawing/2014/main" id="{390A6243-9D0A-D2A5-06A5-265D41FC7A19}"/>
              </a:ext>
            </a:extLst>
          </p:cNvPr>
          <p:cNvSpPr>
            <a:spLocks noGrp="1"/>
          </p:cNvSpPr>
          <p:nvPr>
            <p:ph type="body" sz="quarter" idx="13"/>
          </p:nvPr>
        </p:nvSpPr>
        <p:spPr>
          <a:xfrm>
            <a:off x="404285" y="397551"/>
            <a:ext cx="8282151" cy="363537"/>
          </a:xfrm>
        </p:spPr>
        <p:txBody>
          <a:bodyPr/>
          <a:lstStyle/>
          <a:p>
            <a:r>
              <a:rPr lang="en-GB" sz="3200" b="1" dirty="0">
                <a:solidFill>
                  <a:srgbClr val="DA291C"/>
                </a:solidFill>
                <a:latin typeface="Lato regular" panose="020F0502020204030203" pitchFamily="34" charset="0"/>
              </a:rPr>
              <a:t>Financial sustainability</a:t>
            </a:r>
            <a:endParaRPr lang="sv-SE" sz="3200" b="1" dirty="0">
              <a:solidFill>
                <a:srgbClr val="DA291C"/>
              </a:solidFill>
              <a:latin typeface="Lato regular" panose="020F0502020204030203" pitchFamily="34" charset="0"/>
            </a:endParaRPr>
          </a:p>
        </p:txBody>
      </p:sp>
      <p:sp>
        <p:nvSpPr>
          <p:cNvPr id="5" name="Footer Placeholder 4">
            <a:extLst>
              <a:ext uri="{FF2B5EF4-FFF2-40B4-BE49-F238E27FC236}">
                <a16:creationId xmlns:a16="http://schemas.microsoft.com/office/drawing/2014/main" id="{0B06FBD2-955A-AD62-1B5B-E8C42C85521C}"/>
              </a:ext>
            </a:extLst>
          </p:cNvPr>
          <p:cNvSpPr>
            <a:spLocks noGrp="1"/>
          </p:cNvSpPr>
          <p:nvPr>
            <p:ph type="ftr" sz="quarter" idx="11"/>
          </p:nvPr>
        </p:nvSpPr>
        <p:spPr/>
        <p:txBody>
          <a:bodyPr/>
          <a:lstStyle/>
          <a:p>
            <a:r>
              <a:rPr lang="en-US"/>
              <a:t>2023</a:t>
            </a:r>
          </a:p>
        </p:txBody>
      </p:sp>
    </p:spTree>
    <p:extLst>
      <p:ext uri="{BB962C8B-B14F-4D97-AF65-F5344CB8AC3E}">
        <p14:creationId xmlns:p14="http://schemas.microsoft.com/office/powerpoint/2010/main" val="24010936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ubrik 1">
            <a:extLst>
              <a:ext uri="{FF2B5EF4-FFF2-40B4-BE49-F238E27FC236}">
                <a16:creationId xmlns:a16="http://schemas.microsoft.com/office/drawing/2014/main" id="{C79FA74F-A39D-F95E-19AB-BD85C8AA8E53}"/>
              </a:ext>
            </a:extLst>
          </p:cNvPr>
          <p:cNvSpPr>
            <a:spLocks noGrp="1"/>
          </p:cNvSpPr>
          <p:nvPr>
            <p:ph type="title"/>
          </p:nvPr>
        </p:nvSpPr>
        <p:spPr>
          <a:xfrm>
            <a:off x="430680" y="416981"/>
            <a:ext cx="8282640" cy="506900"/>
          </a:xfrm>
        </p:spPr>
        <p:txBody>
          <a:bodyPr>
            <a:noAutofit/>
          </a:bodyPr>
          <a:lstStyle/>
          <a:p>
            <a:r>
              <a:rPr lang="en-GB" sz="3200" dirty="0">
                <a:solidFill>
                  <a:srgbClr val="DA291C"/>
                </a:solidFill>
                <a:latin typeface="Lato regular" panose="020F0502020204030203" pitchFamily="34" charset="0"/>
              </a:rPr>
              <a:t>Core support cycle</a:t>
            </a:r>
            <a:endParaRPr lang="sv-SE" sz="3200" dirty="0">
              <a:solidFill>
                <a:srgbClr val="DA291C"/>
              </a:solidFill>
              <a:latin typeface="Lato regular" panose="020F0502020204030203" pitchFamily="34" charset="0"/>
            </a:endParaRPr>
          </a:p>
        </p:txBody>
      </p:sp>
      <p:graphicFrame>
        <p:nvGraphicFramePr>
          <p:cNvPr id="11" name="Content Placeholder 10">
            <a:extLst>
              <a:ext uri="{FF2B5EF4-FFF2-40B4-BE49-F238E27FC236}">
                <a16:creationId xmlns:a16="http://schemas.microsoft.com/office/drawing/2014/main" id="{4191E537-8B46-6C89-FFC8-9D91B7E34683}"/>
              </a:ext>
            </a:extLst>
          </p:cNvPr>
          <p:cNvGraphicFramePr>
            <a:graphicFrameLocks noGrp="1"/>
          </p:cNvGraphicFramePr>
          <p:nvPr>
            <p:ph idx="1"/>
            <p:extLst>
              <p:ext uri="{D42A27DB-BD31-4B8C-83A1-F6EECF244321}">
                <p14:modId xmlns:p14="http://schemas.microsoft.com/office/powerpoint/2010/main" val="1247560232"/>
              </p:ext>
            </p:extLst>
          </p:nvPr>
        </p:nvGraphicFramePr>
        <p:xfrm>
          <a:off x="1435395" y="2231371"/>
          <a:ext cx="5390706" cy="37122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a:extLst>
              <a:ext uri="{FF2B5EF4-FFF2-40B4-BE49-F238E27FC236}">
                <a16:creationId xmlns:a16="http://schemas.microsoft.com/office/drawing/2014/main" id="{33F67529-BAE5-94D2-E00B-B063FB5EA90A}"/>
              </a:ext>
            </a:extLst>
          </p:cNvPr>
          <p:cNvSpPr>
            <a:spLocks noGrp="1"/>
          </p:cNvSpPr>
          <p:nvPr>
            <p:ph type="ftr" sz="quarter" idx="11"/>
          </p:nvPr>
        </p:nvSpPr>
        <p:spPr/>
        <p:txBody>
          <a:bodyPr/>
          <a:lstStyle/>
          <a:p>
            <a:r>
              <a:rPr lang="en-US"/>
              <a:t>2023</a:t>
            </a:r>
          </a:p>
        </p:txBody>
      </p:sp>
      <p:sp>
        <p:nvSpPr>
          <p:cNvPr id="4" name="Content Placeholder 3">
            <a:extLst>
              <a:ext uri="{FF2B5EF4-FFF2-40B4-BE49-F238E27FC236}">
                <a16:creationId xmlns:a16="http://schemas.microsoft.com/office/drawing/2014/main" id="{260894B2-26E6-2DD0-9E92-34A5DE54A5CE}"/>
              </a:ext>
            </a:extLst>
          </p:cNvPr>
          <p:cNvSpPr>
            <a:spLocks noGrp="1"/>
          </p:cNvSpPr>
          <p:nvPr>
            <p:ph idx="14"/>
          </p:nvPr>
        </p:nvSpPr>
        <p:spPr>
          <a:xfrm>
            <a:off x="424634" y="1264160"/>
            <a:ext cx="8282640" cy="626932"/>
          </a:xfrm>
        </p:spPr>
        <p:txBody>
          <a:bodyPr/>
          <a:lstStyle/>
          <a:p>
            <a:r>
              <a:rPr lang="en-US" b="0" dirty="0">
                <a:solidFill>
                  <a:schemeClr val="tx1"/>
                </a:solidFill>
                <a:latin typeface="Lato regular" panose="020F0502020204030203" pitchFamily="34" charset="0"/>
              </a:rPr>
              <a:t>The partnership cycle in a core support relationship is an adjusted and more detailed version od Save the Children´s </a:t>
            </a:r>
            <a:r>
              <a:rPr lang="en-US" b="0" dirty="0" err="1">
                <a:solidFill>
                  <a:schemeClr val="tx1"/>
                </a:solidFill>
                <a:latin typeface="Lato regular" panose="020F0502020204030203" pitchFamily="34" charset="0"/>
              </a:rPr>
              <a:t>standardised</a:t>
            </a:r>
            <a:r>
              <a:rPr lang="en-US" b="0" dirty="0">
                <a:solidFill>
                  <a:schemeClr val="tx1"/>
                </a:solidFill>
                <a:latin typeface="Lato regular" panose="020F0502020204030203" pitchFamily="34" charset="0"/>
              </a:rPr>
              <a:t> partnership cycle. </a:t>
            </a:r>
            <a:endParaRPr lang="sv-SE" b="0" dirty="0">
              <a:solidFill>
                <a:schemeClr val="tx1"/>
              </a:solidFill>
              <a:latin typeface="Lato regular" panose="020F0502020204030203" pitchFamily="34" charset="0"/>
            </a:endParaRPr>
          </a:p>
          <a:p>
            <a:endParaRPr lang="sv-SE" b="0" dirty="0">
              <a:solidFill>
                <a:schemeClr val="tx1"/>
              </a:solidFill>
              <a:latin typeface="Lato regular" panose="020F0502020204030203" pitchFamily="34" charset="0"/>
            </a:endParaRPr>
          </a:p>
        </p:txBody>
      </p:sp>
    </p:spTree>
    <p:extLst>
      <p:ext uri="{BB962C8B-B14F-4D97-AF65-F5344CB8AC3E}">
        <p14:creationId xmlns:p14="http://schemas.microsoft.com/office/powerpoint/2010/main" val="3174515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5">
            <a:extLst>
              <a:ext uri="{FF2B5EF4-FFF2-40B4-BE49-F238E27FC236}">
                <a16:creationId xmlns:a16="http://schemas.microsoft.com/office/drawing/2014/main" id="{D2F705B3-2310-407F-BCC1-163A532854B6}"/>
              </a:ext>
            </a:extLst>
          </p:cNvPr>
          <p:cNvSpPr>
            <a:spLocks noGrp="1"/>
          </p:cNvSpPr>
          <p:nvPr>
            <p:ph type="title"/>
          </p:nvPr>
        </p:nvSpPr>
        <p:spPr>
          <a:xfrm>
            <a:off x="857899" y="1384789"/>
            <a:ext cx="7860800" cy="2210159"/>
          </a:xfrm>
        </p:spPr>
        <p:txBody>
          <a:bodyPr>
            <a:normAutofit/>
          </a:bodyPr>
          <a:lstStyle/>
          <a:p>
            <a:pPr algn="r">
              <a:lnSpc>
                <a:spcPct val="107000"/>
              </a:lnSpc>
              <a:spcBef>
                <a:spcPts val="0"/>
              </a:spcBef>
              <a:defRPr/>
            </a:pPr>
            <a:r>
              <a:rPr lang="en-GB" sz="4000" dirty="0">
                <a:solidFill>
                  <a:srgbClr val="DA291C"/>
                </a:solidFill>
                <a:latin typeface="Oswald Medium" pitchFamily="2" charset="0"/>
              </a:rPr>
              <a:t>Chapter 3</a:t>
            </a:r>
            <a:br>
              <a:rPr lang="en-GB" sz="4000" dirty="0">
                <a:solidFill>
                  <a:srgbClr val="FF0000"/>
                </a:solidFill>
                <a:latin typeface="Oswald Medium" pitchFamily="2" charset="0"/>
              </a:rPr>
            </a:br>
            <a:r>
              <a:rPr lang="en-GB" sz="4000" dirty="0">
                <a:latin typeface="Oswald Medium" pitchFamily="2" charset="0"/>
              </a:rPr>
              <a:t>PARTNER SELECTION</a:t>
            </a:r>
            <a:br>
              <a:rPr lang="en-GB" sz="4000" dirty="0">
                <a:latin typeface="Oswald Medium" pitchFamily="2" charset="0"/>
              </a:rPr>
            </a:br>
            <a:endParaRPr lang="en-GB" sz="4000" dirty="0">
              <a:latin typeface="Oswald Medium" pitchFamily="2" charset="0"/>
              <a:cs typeface="Arial" panose="020B0604020202020204" pitchFamily="34" charset="0"/>
            </a:endParaRPr>
          </a:p>
        </p:txBody>
      </p:sp>
      <p:sp>
        <p:nvSpPr>
          <p:cNvPr id="9" name="Title 5">
            <a:extLst>
              <a:ext uri="{FF2B5EF4-FFF2-40B4-BE49-F238E27FC236}">
                <a16:creationId xmlns:a16="http://schemas.microsoft.com/office/drawing/2014/main" id="{11064DEF-5CFB-FF86-555B-5DB699CFC7F2}"/>
              </a:ext>
            </a:extLst>
          </p:cNvPr>
          <p:cNvSpPr txBox="1">
            <a:spLocks/>
          </p:cNvSpPr>
          <p:nvPr/>
        </p:nvSpPr>
        <p:spPr>
          <a:xfrm>
            <a:off x="857899" y="3861031"/>
            <a:ext cx="6066045" cy="1843197"/>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defTabSz="685800">
              <a:lnSpc>
                <a:spcPct val="107000"/>
              </a:lnSpc>
              <a:spcBef>
                <a:spcPts val="0"/>
              </a:spcBef>
              <a:defRPr/>
            </a:pPr>
            <a:r>
              <a:rPr lang="en-GB" sz="1800" dirty="0">
                <a:solidFill>
                  <a:srgbClr val="000000"/>
                </a:solidFill>
                <a:latin typeface="Lato" panose="020F0502020204030203" pitchFamily="34" charset="0"/>
                <a:ea typeface="Calibri" panose="020F0502020204030204" pitchFamily="34" charset="0"/>
                <a:cs typeface="Arial" panose="020B0604020202020204" pitchFamily="34" charset="0"/>
              </a:rPr>
              <a:t>Eligibility</a:t>
            </a:r>
          </a:p>
          <a:p>
            <a:pPr defTabSz="685800">
              <a:lnSpc>
                <a:spcPct val="107000"/>
              </a:lnSpc>
              <a:spcBef>
                <a:spcPts val="0"/>
              </a:spcBef>
              <a:defRPr/>
            </a:pPr>
            <a:r>
              <a:rPr lang="en-GB" sz="1800" dirty="0">
                <a:solidFill>
                  <a:srgbClr val="000000"/>
                </a:solidFill>
                <a:latin typeface="Lato" panose="020F0502020204030203" pitchFamily="34" charset="0"/>
                <a:ea typeface="Calibri" panose="020F0502020204030204" pitchFamily="34" charset="0"/>
                <a:cs typeface="Arial" panose="020B0604020202020204" pitchFamily="34" charset="0"/>
              </a:rPr>
              <a:t>Readiness</a:t>
            </a:r>
          </a:p>
        </p:txBody>
      </p:sp>
    </p:spTree>
    <p:extLst>
      <p:ext uri="{BB962C8B-B14F-4D97-AF65-F5344CB8AC3E}">
        <p14:creationId xmlns:p14="http://schemas.microsoft.com/office/powerpoint/2010/main" val="16221848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DE3EB-AAFF-7663-6164-4BAB0014A103}"/>
              </a:ext>
            </a:extLst>
          </p:cNvPr>
          <p:cNvSpPr>
            <a:spLocks noGrp="1"/>
          </p:cNvSpPr>
          <p:nvPr>
            <p:ph type="title"/>
          </p:nvPr>
        </p:nvSpPr>
        <p:spPr>
          <a:xfrm>
            <a:off x="424634" y="405013"/>
            <a:ext cx="8282640" cy="506900"/>
          </a:xfrm>
        </p:spPr>
        <p:txBody>
          <a:bodyPr>
            <a:normAutofit/>
          </a:bodyPr>
          <a:lstStyle/>
          <a:p>
            <a:r>
              <a:rPr lang="en-GB" sz="3200" dirty="0">
                <a:solidFill>
                  <a:srgbClr val="DA291C"/>
                </a:solidFill>
                <a:latin typeface="Lato regular" panose="020F0502020204030203" pitchFamily="34" charset="0"/>
              </a:rPr>
              <a:t>Selection criteria</a:t>
            </a:r>
          </a:p>
        </p:txBody>
      </p:sp>
      <p:sp>
        <p:nvSpPr>
          <p:cNvPr id="3" name="Content Placeholder 2">
            <a:extLst>
              <a:ext uri="{FF2B5EF4-FFF2-40B4-BE49-F238E27FC236}">
                <a16:creationId xmlns:a16="http://schemas.microsoft.com/office/drawing/2014/main" id="{D854C9B2-29C5-D9A0-7013-1908D10B6F7F}"/>
              </a:ext>
            </a:extLst>
          </p:cNvPr>
          <p:cNvSpPr>
            <a:spLocks noGrp="1"/>
          </p:cNvSpPr>
          <p:nvPr>
            <p:ph idx="1"/>
          </p:nvPr>
        </p:nvSpPr>
        <p:spPr>
          <a:xfrm>
            <a:off x="424634" y="1322996"/>
            <a:ext cx="8276127" cy="4918315"/>
          </a:xfrm>
        </p:spPr>
        <p:txBody>
          <a:bodyPr/>
          <a:lstStyle/>
          <a:p>
            <a:r>
              <a:rPr lang="en-US" b="0" dirty="0">
                <a:solidFill>
                  <a:schemeClr val="tx1"/>
                </a:solidFill>
                <a:latin typeface="Lato regular" panose="020F0502020204030203" pitchFamily="34" charset="0"/>
              </a:rPr>
              <a:t>There are two steps in the partner selection process for core support:</a:t>
            </a:r>
            <a:endParaRPr lang="en-US" sz="1000" b="0" dirty="0">
              <a:solidFill>
                <a:schemeClr val="tx1"/>
              </a:solidFill>
              <a:latin typeface="Lato regular" panose="020F0502020204030203" pitchFamily="34" charset="0"/>
            </a:endParaRPr>
          </a:p>
          <a:p>
            <a:endParaRPr lang="en-US" sz="1000" b="0" dirty="0">
              <a:solidFill>
                <a:schemeClr val="tx1"/>
              </a:solidFill>
              <a:latin typeface="Lato regular" panose="020F0502020204030203" pitchFamily="34" charset="0"/>
            </a:endParaRPr>
          </a:p>
          <a:p>
            <a:pPr marL="342900" indent="-342900">
              <a:buFont typeface="+mj-lt"/>
              <a:buAutoNum type="arabicPeriod"/>
            </a:pPr>
            <a:r>
              <a:rPr lang="en-GB" b="0" dirty="0">
                <a:solidFill>
                  <a:srgbClr val="DA291C"/>
                </a:solidFill>
                <a:latin typeface="Lato regular" panose="020F0502020204030203" pitchFamily="34" charset="0"/>
              </a:rPr>
              <a:t>Eligibility criteria</a:t>
            </a:r>
          </a:p>
          <a:p>
            <a:pPr marL="342900" lvl="2" indent="0">
              <a:buNone/>
            </a:pPr>
            <a:r>
              <a:rPr lang="en-GB" sz="1800" dirty="0">
                <a:latin typeface="Lato regular" panose="020F0502020204030203" pitchFamily="34" charset="0"/>
              </a:rPr>
              <a:t>Aims at establishing if the CSO-partner has a suitable profile to receive core support. </a:t>
            </a:r>
            <a:r>
              <a:rPr lang="en-GB" sz="1800" b="0" dirty="0">
                <a:solidFill>
                  <a:schemeClr val="tx1"/>
                </a:solidFill>
                <a:latin typeface="Lato" panose="020F0502020204030203" pitchFamily="34" charset="0"/>
              </a:rPr>
              <a:t>SC will only provide core support to </a:t>
            </a:r>
            <a:r>
              <a:rPr lang="en-GB" sz="1800" b="0" dirty="0">
                <a:latin typeface="Lato" panose="020F0502020204030203" pitchFamily="34" charset="0"/>
              </a:rPr>
              <a:t>legally registered child rights organisations or networks, with whom we have or have had a partnership relationship</a:t>
            </a:r>
            <a:r>
              <a:rPr lang="en-GB" sz="1400" b="0" dirty="0">
                <a:effectLst/>
                <a:latin typeface="Lato" panose="020F0502020204030203" pitchFamily="34" charset="0"/>
                <a:ea typeface="Times New Roman" panose="02020603050405020304" pitchFamily="18" charset="0"/>
              </a:rPr>
              <a:t>.</a:t>
            </a:r>
            <a:endParaRPr lang="en-GB" sz="1000" b="0" dirty="0">
              <a:effectLst/>
              <a:latin typeface="Lato" panose="020F0502020204030203" pitchFamily="34" charset="0"/>
              <a:ea typeface="Times New Roman" panose="02020603050405020304" pitchFamily="18" charset="0"/>
            </a:endParaRPr>
          </a:p>
          <a:p>
            <a:pPr marL="342900" lvl="2" indent="0">
              <a:buNone/>
            </a:pPr>
            <a:endParaRPr lang="en-GB" sz="1000" dirty="0">
              <a:latin typeface="Lato" panose="020F0502020204030203" pitchFamily="34" charset="0"/>
            </a:endParaRPr>
          </a:p>
          <a:p>
            <a:pPr marL="342900" indent="-342900">
              <a:buFont typeface="+mj-lt"/>
              <a:buAutoNum type="arabicPeriod"/>
            </a:pPr>
            <a:r>
              <a:rPr lang="en-GB" b="0" dirty="0">
                <a:solidFill>
                  <a:srgbClr val="DA291C"/>
                </a:solidFill>
                <a:latin typeface="Lato regular" panose="020F0502020204030203" pitchFamily="34" charset="0"/>
              </a:rPr>
              <a:t>Readiness criteria</a:t>
            </a:r>
          </a:p>
          <a:p>
            <a:pPr marL="342900" lvl="2" indent="0">
              <a:buNone/>
            </a:pPr>
            <a:r>
              <a:rPr lang="en-GB" sz="1800" dirty="0">
                <a:latin typeface="Lato regular" panose="020F0502020204030203" pitchFamily="34" charset="0"/>
              </a:rPr>
              <a:t>Aims at establishing the level of readiness of the eligible CSO-partner and identifying any gaps that need to be addressed before SC can enter into a core support agreement with the CSO in question. </a:t>
            </a:r>
            <a:r>
              <a:rPr lang="en-GB" sz="1800" i="1" dirty="0">
                <a:latin typeface="Lato regular" panose="020F0502020204030203" pitchFamily="34" charset="0"/>
              </a:rPr>
              <a:t>See details in Annex 3.</a:t>
            </a:r>
          </a:p>
          <a:p>
            <a:pPr marL="342900" lvl="2" indent="0">
              <a:buNone/>
            </a:pPr>
            <a:r>
              <a:rPr lang="en-GB" sz="1800" dirty="0">
                <a:latin typeface="Lato regular" panose="020F0502020204030203" pitchFamily="34" charset="0"/>
                <a:ea typeface="Times New Roman" panose="02020603050405020304" pitchFamily="18" charset="0"/>
              </a:rPr>
              <a:t>T</a:t>
            </a:r>
            <a:r>
              <a:rPr lang="en-GB" sz="1800" dirty="0">
                <a:effectLst/>
                <a:latin typeface="Lato regular" panose="020F0502020204030203" pitchFamily="34" charset="0"/>
                <a:ea typeface="Times New Roman" panose="02020603050405020304" pitchFamily="18" charset="0"/>
              </a:rPr>
              <a:t>he CSO-partner must address all gaps or weaknesses identified and reach the expected standard for the deliverables to become ready for core support. </a:t>
            </a:r>
          </a:p>
          <a:p>
            <a:pPr marL="342900" lvl="2" indent="0">
              <a:buNone/>
            </a:pPr>
            <a:r>
              <a:rPr lang="en-GB" sz="1800" u="sng" dirty="0">
                <a:effectLst/>
                <a:latin typeface="Lato regular" panose="020F0502020204030203" pitchFamily="34" charset="0"/>
                <a:ea typeface="Times New Roman" panose="02020603050405020304" pitchFamily="18" charset="0"/>
                <a:cs typeface="Times New Roman" panose="02020603050405020304" pitchFamily="18" charset="0"/>
              </a:rPr>
              <a:t>All </a:t>
            </a:r>
            <a:r>
              <a:rPr lang="en-GB" sz="1800" dirty="0">
                <a:effectLst/>
                <a:latin typeface="Lato regular" panose="020F0502020204030203" pitchFamily="34" charset="0"/>
                <a:ea typeface="Times New Roman" panose="02020603050405020304" pitchFamily="18" charset="0"/>
                <a:cs typeface="Times New Roman" panose="02020603050405020304" pitchFamily="18" charset="0"/>
              </a:rPr>
              <a:t>readiness criteria need to be fulfilled before a core support agreement is signed. </a:t>
            </a:r>
            <a:endParaRPr lang="en-GB" sz="1800" i="1" dirty="0">
              <a:latin typeface="Lato regular" panose="020F0502020204030203" pitchFamily="34" charset="0"/>
            </a:endParaRPr>
          </a:p>
          <a:p>
            <a:endParaRPr lang="sv-SE" dirty="0">
              <a:latin typeface="Lato regular" panose="020F0502020204030203" pitchFamily="34" charset="0"/>
            </a:endParaRPr>
          </a:p>
        </p:txBody>
      </p:sp>
      <p:sp>
        <p:nvSpPr>
          <p:cNvPr id="5" name="Footer Placeholder 4">
            <a:extLst>
              <a:ext uri="{FF2B5EF4-FFF2-40B4-BE49-F238E27FC236}">
                <a16:creationId xmlns:a16="http://schemas.microsoft.com/office/drawing/2014/main" id="{534488FB-9EFD-F37D-8F2E-8790D07C2071}"/>
              </a:ext>
            </a:extLst>
          </p:cNvPr>
          <p:cNvSpPr>
            <a:spLocks noGrp="1"/>
          </p:cNvSpPr>
          <p:nvPr>
            <p:ph type="ftr" sz="quarter" idx="11"/>
          </p:nvPr>
        </p:nvSpPr>
        <p:spPr/>
        <p:txBody>
          <a:bodyPr/>
          <a:lstStyle/>
          <a:p>
            <a:r>
              <a:rPr lang="en-US"/>
              <a:t>2023</a:t>
            </a:r>
          </a:p>
        </p:txBody>
      </p:sp>
    </p:spTree>
    <p:extLst>
      <p:ext uri="{BB962C8B-B14F-4D97-AF65-F5344CB8AC3E}">
        <p14:creationId xmlns:p14="http://schemas.microsoft.com/office/powerpoint/2010/main" val="1576801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DE3EB-AAFF-7663-6164-4BAB0014A103}"/>
              </a:ext>
            </a:extLst>
          </p:cNvPr>
          <p:cNvSpPr>
            <a:spLocks noGrp="1"/>
          </p:cNvSpPr>
          <p:nvPr>
            <p:ph type="title"/>
          </p:nvPr>
        </p:nvSpPr>
        <p:spPr>
          <a:xfrm>
            <a:off x="424634" y="405013"/>
            <a:ext cx="8282640" cy="506900"/>
          </a:xfrm>
        </p:spPr>
        <p:txBody>
          <a:bodyPr>
            <a:normAutofit/>
          </a:bodyPr>
          <a:lstStyle/>
          <a:p>
            <a:r>
              <a:rPr lang="en-GB" sz="3200" dirty="0">
                <a:solidFill>
                  <a:srgbClr val="DA291C"/>
                </a:solidFill>
                <a:latin typeface="Lato regular" panose="020F0502020204030203" pitchFamily="34" charset="0"/>
              </a:rPr>
              <a:t>Critical documentation</a:t>
            </a:r>
          </a:p>
        </p:txBody>
      </p:sp>
      <p:sp>
        <p:nvSpPr>
          <p:cNvPr id="3" name="Content Placeholder 2">
            <a:extLst>
              <a:ext uri="{FF2B5EF4-FFF2-40B4-BE49-F238E27FC236}">
                <a16:creationId xmlns:a16="http://schemas.microsoft.com/office/drawing/2014/main" id="{D854C9B2-29C5-D9A0-7013-1908D10B6F7F}"/>
              </a:ext>
            </a:extLst>
          </p:cNvPr>
          <p:cNvSpPr>
            <a:spLocks noGrp="1"/>
          </p:cNvSpPr>
          <p:nvPr>
            <p:ph idx="1"/>
          </p:nvPr>
        </p:nvSpPr>
        <p:spPr>
          <a:xfrm>
            <a:off x="424634" y="1373848"/>
            <a:ext cx="8276127" cy="4918315"/>
          </a:xfrm>
        </p:spPr>
        <p:txBody>
          <a:bodyPr/>
          <a:lstStyle/>
          <a:p>
            <a:r>
              <a:rPr lang="en-US" sz="1700" b="0" dirty="0">
                <a:solidFill>
                  <a:schemeClr val="tx1"/>
                </a:solidFill>
                <a:latin typeface="Lato regular" panose="020F0502020204030203" pitchFamily="34" charset="0"/>
              </a:rPr>
              <a:t>The </a:t>
            </a:r>
            <a:r>
              <a:rPr lang="en-US" sz="1700" b="0" dirty="0">
                <a:solidFill>
                  <a:srgbClr val="DA291C"/>
                </a:solidFill>
                <a:latin typeface="Lato regular" panose="020F0502020204030203" pitchFamily="34" charset="0"/>
              </a:rPr>
              <a:t>strategic plan </a:t>
            </a:r>
            <a:r>
              <a:rPr lang="en-US" sz="1700" b="0" dirty="0">
                <a:solidFill>
                  <a:schemeClr val="tx1"/>
                </a:solidFill>
                <a:latin typeface="Lato regular" panose="020F0502020204030203" pitchFamily="34" charset="0"/>
              </a:rPr>
              <a:t>and </a:t>
            </a:r>
            <a:r>
              <a:rPr lang="en-US" sz="1700" b="0" dirty="0">
                <a:solidFill>
                  <a:srgbClr val="DA291C"/>
                </a:solidFill>
                <a:latin typeface="Lato regular" panose="020F0502020204030203" pitchFamily="34" charset="0"/>
              </a:rPr>
              <a:t>master budget </a:t>
            </a:r>
            <a:r>
              <a:rPr lang="en-US" sz="1700" b="0" dirty="0">
                <a:solidFill>
                  <a:schemeClr val="tx1"/>
                </a:solidFill>
                <a:latin typeface="Lato regular" panose="020F0502020204030203" pitchFamily="34" charset="0"/>
              </a:rPr>
              <a:t>are critical parts of the core support agreement and to the successful implementation of the core support model.</a:t>
            </a:r>
          </a:p>
          <a:p>
            <a:r>
              <a:rPr lang="en-US" sz="1700" b="0" dirty="0">
                <a:solidFill>
                  <a:schemeClr val="tx1"/>
                </a:solidFill>
                <a:latin typeface="Lato regular" panose="020F0502020204030203" pitchFamily="34" charset="0"/>
              </a:rPr>
              <a:t>Equally important are a set of well elaborated, </a:t>
            </a:r>
            <a:r>
              <a:rPr lang="en-US" sz="1700" b="0" dirty="0">
                <a:solidFill>
                  <a:srgbClr val="DA291C"/>
                </a:solidFill>
                <a:latin typeface="Lato regular" panose="020F0502020204030203" pitchFamily="34" charset="0"/>
              </a:rPr>
              <a:t>standard policies and procedures </a:t>
            </a:r>
            <a:r>
              <a:rPr lang="en-US" sz="1700" b="0" dirty="0">
                <a:solidFill>
                  <a:schemeClr val="tx1"/>
                </a:solidFill>
                <a:latin typeface="Lato regular" panose="020F0502020204030203" pitchFamily="34" charset="0"/>
              </a:rPr>
              <a:t>that is expected that any well performing and managed organisation has in place, such as financial guidelines, procurement policy, anti-fraud and corruption etc. </a:t>
            </a:r>
          </a:p>
          <a:p>
            <a:r>
              <a:rPr lang="en-US" sz="1700" b="0" dirty="0">
                <a:solidFill>
                  <a:schemeClr val="tx1"/>
                </a:solidFill>
                <a:latin typeface="Lato regular" panose="020F0502020204030203" pitchFamily="34" charset="0"/>
              </a:rPr>
              <a:t>All these documents form part of the formal core support partnership agreement and Save the Children will assess their adherence towards global minimum standard and good practices, in addition to any specific donor requirements, before the agreement can be signed.</a:t>
            </a:r>
          </a:p>
          <a:p>
            <a:endParaRPr lang="en-US" sz="1700" b="0" dirty="0">
              <a:solidFill>
                <a:schemeClr val="tx1"/>
              </a:solidFill>
              <a:latin typeface="Lato regular" panose="020F0502020204030203" pitchFamily="34" charset="0"/>
            </a:endParaRPr>
          </a:p>
          <a:p>
            <a:r>
              <a:rPr lang="en-GB" sz="1700" b="0" u="sng" dirty="0">
                <a:solidFill>
                  <a:schemeClr val="tx1"/>
                </a:solidFill>
                <a:effectLst/>
                <a:latin typeface="Lato regular" panose="020F0502020204030203" pitchFamily="34" charset="0"/>
                <a:ea typeface="Times New Roman" panose="02020603050405020304" pitchFamily="18" charset="0"/>
                <a:cs typeface="Garamond" panose="02020404030301010803" pitchFamily="18" charset="0"/>
              </a:rPr>
              <a:t>Tools</a:t>
            </a:r>
            <a:r>
              <a:rPr lang="en-GB" sz="1700" b="0" dirty="0">
                <a:solidFill>
                  <a:schemeClr val="tx1"/>
                </a:solidFill>
                <a:effectLst/>
                <a:latin typeface="Lato regular" panose="020F0502020204030203" pitchFamily="34" charset="0"/>
                <a:ea typeface="Times New Roman" panose="02020603050405020304" pitchFamily="18" charset="0"/>
                <a:cs typeface="Garamond" panose="02020404030301010803" pitchFamily="18" charset="0"/>
              </a:rPr>
              <a:t>:</a:t>
            </a:r>
          </a:p>
          <a:p>
            <a:r>
              <a:rPr lang="en-GB" sz="1700" b="0" dirty="0">
                <a:solidFill>
                  <a:schemeClr val="tx1"/>
                </a:solidFill>
                <a:effectLst/>
                <a:latin typeface="Lato regular" panose="020F0502020204030203" pitchFamily="34" charset="0"/>
                <a:ea typeface="Times New Roman" panose="02020603050405020304" pitchFamily="18" charset="0"/>
                <a:cs typeface="Garamond" panose="02020404030301010803" pitchFamily="18" charset="0"/>
              </a:rPr>
              <a:t>Annex 1: Selection Process </a:t>
            </a:r>
            <a:endParaRPr lang="sv-SE" sz="1700" b="0" dirty="0">
              <a:solidFill>
                <a:schemeClr val="tx1"/>
              </a:solidFill>
              <a:effectLst/>
              <a:latin typeface="Lato regular" panose="020F0502020204030203" pitchFamily="34" charset="0"/>
              <a:ea typeface="Times New Roman" panose="02020603050405020304" pitchFamily="18" charset="0"/>
            </a:endParaRPr>
          </a:p>
          <a:p>
            <a:r>
              <a:rPr lang="en-GB" sz="1700" b="0" dirty="0">
                <a:solidFill>
                  <a:schemeClr val="tx1"/>
                </a:solidFill>
                <a:effectLst/>
                <a:latin typeface="Lato regular" panose="020F0502020204030203" pitchFamily="34" charset="0"/>
                <a:ea typeface="Times New Roman" panose="02020603050405020304" pitchFamily="18" charset="0"/>
                <a:cs typeface="Garamond" panose="02020404030301010803" pitchFamily="18" charset="0"/>
              </a:rPr>
              <a:t>Annex 2: Eligibility Criteria</a:t>
            </a:r>
            <a:endParaRPr lang="sv-SE" sz="1700" b="0" dirty="0">
              <a:solidFill>
                <a:schemeClr val="tx1"/>
              </a:solidFill>
              <a:effectLst/>
              <a:latin typeface="Lato regular" panose="020F0502020204030203" pitchFamily="34" charset="0"/>
              <a:ea typeface="Times New Roman" panose="02020603050405020304" pitchFamily="18" charset="0"/>
            </a:endParaRPr>
          </a:p>
          <a:p>
            <a:r>
              <a:rPr lang="en-GB" sz="1700" b="0" dirty="0">
                <a:solidFill>
                  <a:schemeClr val="tx1"/>
                </a:solidFill>
                <a:effectLst/>
                <a:latin typeface="Lato regular" panose="020F0502020204030203" pitchFamily="34" charset="0"/>
                <a:ea typeface="Times New Roman" panose="02020603050405020304" pitchFamily="18" charset="0"/>
                <a:cs typeface="Garamond" panose="02020404030301010803" pitchFamily="18" charset="0"/>
              </a:rPr>
              <a:t>Annex 3: Readiness Criteria</a:t>
            </a:r>
            <a:endParaRPr lang="sv-SE" sz="1700" b="0" dirty="0">
              <a:solidFill>
                <a:schemeClr val="tx1"/>
              </a:solidFill>
              <a:effectLst/>
              <a:latin typeface="Lato regular" panose="020F0502020204030203" pitchFamily="34" charset="0"/>
              <a:ea typeface="Times New Roman" panose="02020603050405020304" pitchFamily="18" charset="0"/>
            </a:endParaRPr>
          </a:p>
          <a:p>
            <a:r>
              <a:rPr lang="en-GB" sz="1700" b="0" dirty="0">
                <a:solidFill>
                  <a:schemeClr val="tx1"/>
                </a:solidFill>
                <a:effectLst/>
                <a:latin typeface="Lato regular" panose="020F0502020204030203" pitchFamily="34" charset="0"/>
                <a:ea typeface="Times New Roman" panose="02020603050405020304" pitchFamily="18" charset="0"/>
                <a:cs typeface="Garamond" panose="02020404030301010803" pitchFamily="18" charset="0"/>
              </a:rPr>
              <a:t>Annex 14: Master Budget - Template (example)</a:t>
            </a:r>
            <a:endParaRPr lang="sv-SE" sz="1700" b="0" dirty="0">
              <a:solidFill>
                <a:schemeClr val="tx1"/>
              </a:solidFill>
              <a:effectLst/>
              <a:latin typeface="Lato regular" panose="020F0502020204030203" pitchFamily="34" charset="0"/>
              <a:ea typeface="Times New Roman" panose="02020603050405020304" pitchFamily="18" charset="0"/>
            </a:endParaRPr>
          </a:p>
          <a:p>
            <a:endParaRPr lang="sv-SE" sz="1700" b="0" dirty="0">
              <a:solidFill>
                <a:schemeClr val="tx1"/>
              </a:solidFill>
              <a:latin typeface="Lato regular" panose="020F0502020204030203" pitchFamily="34" charset="0"/>
            </a:endParaRPr>
          </a:p>
        </p:txBody>
      </p:sp>
      <p:sp>
        <p:nvSpPr>
          <p:cNvPr id="5" name="Footer Placeholder 4">
            <a:extLst>
              <a:ext uri="{FF2B5EF4-FFF2-40B4-BE49-F238E27FC236}">
                <a16:creationId xmlns:a16="http://schemas.microsoft.com/office/drawing/2014/main" id="{534488FB-9EFD-F37D-8F2E-8790D07C2071}"/>
              </a:ext>
            </a:extLst>
          </p:cNvPr>
          <p:cNvSpPr>
            <a:spLocks noGrp="1"/>
          </p:cNvSpPr>
          <p:nvPr>
            <p:ph type="ftr" sz="quarter" idx="11"/>
          </p:nvPr>
        </p:nvSpPr>
        <p:spPr/>
        <p:txBody>
          <a:bodyPr/>
          <a:lstStyle/>
          <a:p>
            <a:r>
              <a:rPr lang="en-US"/>
              <a:t>2023</a:t>
            </a:r>
          </a:p>
        </p:txBody>
      </p:sp>
    </p:spTree>
    <p:extLst>
      <p:ext uri="{BB962C8B-B14F-4D97-AF65-F5344CB8AC3E}">
        <p14:creationId xmlns:p14="http://schemas.microsoft.com/office/powerpoint/2010/main" val="10698033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5">
            <a:extLst>
              <a:ext uri="{FF2B5EF4-FFF2-40B4-BE49-F238E27FC236}">
                <a16:creationId xmlns:a16="http://schemas.microsoft.com/office/drawing/2014/main" id="{D2F705B3-2310-407F-BCC1-163A532854B6}"/>
              </a:ext>
            </a:extLst>
          </p:cNvPr>
          <p:cNvSpPr>
            <a:spLocks noGrp="1"/>
          </p:cNvSpPr>
          <p:nvPr>
            <p:ph type="title"/>
          </p:nvPr>
        </p:nvSpPr>
        <p:spPr>
          <a:xfrm>
            <a:off x="857899" y="1384789"/>
            <a:ext cx="7860800" cy="2210159"/>
          </a:xfrm>
        </p:spPr>
        <p:txBody>
          <a:bodyPr>
            <a:normAutofit/>
          </a:bodyPr>
          <a:lstStyle/>
          <a:p>
            <a:pPr algn="r">
              <a:lnSpc>
                <a:spcPct val="107000"/>
              </a:lnSpc>
              <a:spcBef>
                <a:spcPts val="0"/>
              </a:spcBef>
              <a:defRPr/>
            </a:pPr>
            <a:r>
              <a:rPr lang="en-GB" sz="4000" dirty="0">
                <a:solidFill>
                  <a:srgbClr val="DA291C"/>
                </a:solidFill>
                <a:latin typeface="Oswald Medium" pitchFamily="2" charset="0"/>
              </a:rPr>
              <a:t>Chapter 4</a:t>
            </a:r>
            <a:br>
              <a:rPr lang="en-GB" sz="4000" dirty="0">
                <a:solidFill>
                  <a:srgbClr val="FF0000"/>
                </a:solidFill>
                <a:latin typeface="Oswald Medium" pitchFamily="2" charset="0"/>
              </a:rPr>
            </a:br>
            <a:r>
              <a:rPr lang="en-GB" sz="4000" dirty="0">
                <a:latin typeface="Oswald Medium" pitchFamily="2" charset="0"/>
              </a:rPr>
              <a:t>AGREEMENT</a:t>
            </a:r>
            <a:br>
              <a:rPr lang="en-GB" sz="4000" dirty="0">
                <a:latin typeface="Oswald Medium" pitchFamily="2" charset="0"/>
              </a:rPr>
            </a:br>
            <a:endParaRPr lang="en-GB" sz="4000" dirty="0">
              <a:latin typeface="Oswald Medium" pitchFamily="2" charset="0"/>
              <a:cs typeface="Arial" panose="020B0604020202020204" pitchFamily="34" charset="0"/>
            </a:endParaRPr>
          </a:p>
        </p:txBody>
      </p:sp>
      <p:sp>
        <p:nvSpPr>
          <p:cNvPr id="9" name="Title 5">
            <a:extLst>
              <a:ext uri="{FF2B5EF4-FFF2-40B4-BE49-F238E27FC236}">
                <a16:creationId xmlns:a16="http://schemas.microsoft.com/office/drawing/2014/main" id="{11064DEF-5CFB-FF86-555B-5DB699CFC7F2}"/>
              </a:ext>
            </a:extLst>
          </p:cNvPr>
          <p:cNvSpPr txBox="1">
            <a:spLocks/>
          </p:cNvSpPr>
          <p:nvPr/>
        </p:nvSpPr>
        <p:spPr>
          <a:xfrm>
            <a:off x="857899" y="3861031"/>
            <a:ext cx="6066045" cy="1843197"/>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defTabSz="685800">
              <a:lnSpc>
                <a:spcPct val="107000"/>
              </a:lnSpc>
              <a:spcBef>
                <a:spcPts val="0"/>
              </a:spcBef>
              <a:defRPr/>
            </a:pPr>
            <a:endParaRPr lang="en-GB" sz="1800" dirty="0">
              <a:solidFill>
                <a:srgbClr val="000000"/>
              </a:solidFill>
              <a:latin typeface="Lato" panose="020F0502020204030203"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53802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ADE4E75-7D67-1AAF-4FB0-65A11EC36AD0}"/>
              </a:ext>
            </a:extLst>
          </p:cNvPr>
          <p:cNvSpPr>
            <a:spLocks noGrp="1"/>
          </p:cNvSpPr>
          <p:nvPr>
            <p:ph type="title"/>
          </p:nvPr>
        </p:nvSpPr>
        <p:spPr>
          <a:xfrm>
            <a:off x="424634" y="436912"/>
            <a:ext cx="8282640" cy="506900"/>
          </a:xfrm>
        </p:spPr>
        <p:txBody>
          <a:bodyPr>
            <a:normAutofit/>
          </a:bodyPr>
          <a:lstStyle/>
          <a:p>
            <a:r>
              <a:rPr lang="en-GB" sz="3200" dirty="0">
                <a:solidFill>
                  <a:srgbClr val="DA291C"/>
                </a:solidFill>
                <a:latin typeface="Lato regular" panose="020F0502020204030203" pitchFamily="34" charset="0"/>
              </a:rPr>
              <a:t>Overview</a:t>
            </a:r>
          </a:p>
        </p:txBody>
      </p:sp>
      <p:sp>
        <p:nvSpPr>
          <p:cNvPr id="2" name="Content Placeholder 1">
            <a:extLst>
              <a:ext uri="{FF2B5EF4-FFF2-40B4-BE49-F238E27FC236}">
                <a16:creationId xmlns:a16="http://schemas.microsoft.com/office/drawing/2014/main" id="{EF00149B-8011-9577-069C-6F7CB95E4787}"/>
              </a:ext>
            </a:extLst>
          </p:cNvPr>
          <p:cNvSpPr>
            <a:spLocks noGrp="1"/>
          </p:cNvSpPr>
          <p:nvPr>
            <p:ph idx="1"/>
          </p:nvPr>
        </p:nvSpPr>
        <p:spPr/>
        <p:txBody>
          <a:bodyPr>
            <a:normAutofit/>
          </a:bodyPr>
          <a:lstStyle/>
          <a:p>
            <a:r>
              <a:rPr lang="en-US" b="0" dirty="0">
                <a:solidFill>
                  <a:schemeClr val="tx1"/>
                </a:solidFill>
                <a:latin typeface="Lato regular" panose="020F0502020204030203" pitchFamily="34" charset="0"/>
              </a:rPr>
              <a:t>A core support agreement is a </a:t>
            </a:r>
            <a:r>
              <a:rPr lang="en-US" b="0" dirty="0">
                <a:solidFill>
                  <a:srgbClr val="DA291C"/>
                </a:solidFill>
                <a:latin typeface="Lato regular" panose="020F0502020204030203" pitchFamily="34" charset="0"/>
              </a:rPr>
              <a:t>long-term commitment </a:t>
            </a:r>
            <a:r>
              <a:rPr lang="en-US" b="0" dirty="0">
                <a:solidFill>
                  <a:schemeClr val="tx1"/>
                </a:solidFill>
                <a:latin typeface="Lato regular" panose="020F0502020204030203" pitchFamily="34" charset="0"/>
              </a:rPr>
              <a:t>from Save the Children, but at the same time dictated by the availability of funding for its purpose. It is not recommended to engage in core support unless funding has been secured for at least 2 years. </a:t>
            </a:r>
          </a:p>
          <a:p>
            <a:endParaRPr lang="en-US" b="0" dirty="0">
              <a:solidFill>
                <a:schemeClr val="tx1"/>
              </a:solidFill>
              <a:latin typeface="Lato regular" panose="020F0502020204030203" pitchFamily="34" charset="0"/>
            </a:endParaRPr>
          </a:p>
          <a:p>
            <a:r>
              <a:rPr lang="en-US" b="0" dirty="0">
                <a:solidFill>
                  <a:schemeClr val="tx1"/>
                </a:solidFill>
                <a:latin typeface="Lato regular" panose="020F0502020204030203" pitchFamily="34" charset="0"/>
              </a:rPr>
              <a:t>The agreement process follows standard procedure and is preceded by a due diligence for any new partner considered for core support in addition to fulfilling the eligibility and readiness criteria. </a:t>
            </a:r>
          </a:p>
          <a:p>
            <a:endParaRPr lang="en-US" b="0" dirty="0">
              <a:solidFill>
                <a:schemeClr val="tx1"/>
              </a:solidFill>
              <a:latin typeface="Lato regular" panose="020F0502020204030203" pitchFamily="34" charset="0"/>
            </a:endParaRPr>
          </a:p>
          <a:p>
            <a:r>
              <a:rPr lang="en-US" b="0" dirty="0">
                <a:solidFill>
                  <a:schemeClr val="tx1"/>
                </a:solidFill>
                <a:latin typeface="Lato regular" panose="020F0502020204030203" pitchFamily="34" charset="0"/>
              </a:rPr>
              <a:t>The CSO-partner’s strategic plan (which is equal to the “scope of work”), master budget (incl. all costs and funding sources) and OCD plan (replacing the capacity development plan) are annexes to the agreement. </a:t>
            </a:r>
            <a:r>
              <a:rPr lang="en-GB" b="0" dirty="0">
                <a:solidFill>
                  <a:schemeClr val="tx1"/>
                </a:solidFill>
                <a:latin typeface="Lato regular" panose="020F0502020204030203" pitchFamily="34" charset="0"/>
              </a:rPr>
              <a:t>Policy documents and guidelines attached to the agreement should be those of the CSO-partner itself. If non-existent, the partner may choose to adhere to SC´s.  </a:t>
            </a:r>
            <a:endParaRPr lang="en-US" b="0" dirty="0">
              <a:solidFill>
                <a:schemeClr val="tx1"/>
              </a:solidFill>
              <a:latin typeface="Lato regular" panose="020F0502020204030203" pitchFamily="34" charset="0"/>
            </a:endParaRPr>
          </a:p>
          <a:p>
            <a:endParaRPr lang="en-US" b="0" dirty="0">
              <a:solidFill>
                <a:schemeClr val="tx1"/>
              </a:solidFill>
              <a:latin typeface="Lato regular" panose="020F0502020204030203" pitchFamily="34" charset="0"/>
            </a:endParaRPr>
          </a:p>
        </p:txBody>
      </p:sp>
    </p:spTree>
    <p:extLst>
      <p:ext uri="{BB962C8B-B14F-4D97-AF65-F5344CB8AC3E}">
        <p14:creationId xmlns:p14="http://schemas.microsoft.com/office/powerpoint/2010/main" val="343395654"/>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F9A6E9A-49B3-8115-307C-319365985A1B}"/>
              </a:ext>
            </a:extLst>
          </p:cNvPr>
          <p:cNvSpPr>
            <a:spLocks noGrp="1"/>
          </p:cNvSpPr>
          <p:nvPr>
            <p:ph type="title"/>
          </p:nvPr>
        </p:nvSpPr>
        <p:spPr>
          <a:xfrm>
            <a:off x="424634" y="394381"/>
            <a:ext cx="8282640" cy="506900"/>
          </a:xfrm>
        </p:spPr>
        <p:txBody>
          <a:bodyPr>
            <a:normAutofit/>
          </a:bodyPr>
          <a:lstStyle/>
          <a:p>
            <a:r>
              <a:rPr lang="en-GB" sz="3200" dirty="0">
                <a:solidFill>
                  <a:srgbClr val="DA291C"/>
                </a:solidFill>
                <a:latin typeface="Lato regular" panose="020F0502020204030203" pitchFamily="34" charset="0"/>
              </a:rPr>
              <a:t>Agreement templates</a:t>
            </a:r>
          </a:p>
        </p:txBody>
      </p:sp>
      <p:sp>
        <p:nvSpPr>
          <p:cNvPr id="2" name="Content Placeholder 1">
            <a:extLst>
              <a:ext uri="{FF2B5EF4-FFF2-40B4-BE49-F238E27FC236}">
                <a16:creationId xmlns:a16="http://schemas.microsoft.com/office/drawing/2014/main" id="{1AE4EB5A-A944-FB84-33A3-08385D2E0C44}"/>
              </a:ext>
            </a:extLst>
          </p:cNvPr>
          <p:cNvSpPr>
            <a:spLocks noGrp="1"/>
          </p:cNvSpPr>
          <p:nvPr>
            <p:ph idx="1"/>
          </p:nvPr>
        </p:nvSpPr>
        <p:spPr/>
        <p:txBody>
          <a:bodyPr/>
          <a:lstStyle/>
          <a:p>
            <a:r>
              <a:rPr lang="en-GB" b="0" dirty="0">
                <a:solidFill>
                  <a:schemeClr val="tx1"/>
                </a:solidFill>
                <a:latin typeface="Lato regular" panose="020F0502020204030203" pitchFamily="34" charset="0"/>
              </a:rPr>
              <a:t>Standard agreement templates for core support has been developed, with separate versions for recipient CSOs and SC Members. </a:t>
            </a:r>
          </a:p>
          <a:p>
            <a:endParaRPr lang="en-GB" b="0" dirty="0">
              <a:solidFill>
                <a:schemeClr val="tx1"/>
              </a:solidFill>
              <a:latin typeface="Lato regular" panose="020F0502020204030203" pitchFamily="34" charset="0"/>
            </a:endParaRPr>
          </a:p>
          <a:p>
            <a:r>
              <a:rPr lang="en-GB" b="0" dirty="0">
                <a:solidFill>
                  <a:schemeClr val="tx1"/>
                </a:solidFill>
                <a:latin typeface="Lato regular" panose="020F0502020204030203" pitchFamily="34" charset="0"/>
              </a:rPr>
              <a:t>Each are accompanied with a checklist that facilitates population of the templates and Annex D which </a:t>
            </a:r>
            <a:r>
              <a:rPr lang="en-GB" sz="1800" b="0" dirty="0">
                <a:solidFill>
                  <a:schemeClr val="tx1"/>
                </a:solidFill>
                <a:latin typeface="Lato regular" panose="020F0502020204030203" pitchFamily="34" charset="0"/>
              </a:rPr>
              <a:t>encompasses specific donor requirements that fall outside of the standard core support model.</a:t>
            </a:r>
          </a:p>
          <a:p>
            <a:endParaRPr lang="en-GB" b="0" dirty="0">
              <a:solidFill>
                <a:schemeClr val="tx1"/>
              </a:solidFill>
              <a:latin typeface="Lato regular" panose="020F0502020204030203" pitchFamily="34" charset="0"/>
            </a:endParaRPr>
          </a:p>
          <a:p>
            <a:r>
              <a:rPr lang="en-GB" b="0" dirty="0">
                <a:solidFill>
                  <a:schemeClr val="tx1"/>
                </a:solidFill>
                <a:latin typeface="Lato regular" panose="020F0502020204030203" pitchFamily="34" charset="0"/>
              </a:rPr>
              <a:t>Annex 4 – Core Support Agreement - Template for CSOs</a:t>
            </a:r>
          </a:p>
          <a:p>
            <a:r>
              <a:rPr lang="en-GB" b="0" dirty="0">
                <a:solidFill>
                  <a:schemeClr val="tx1"/>
                </a:solidFill>
                <a:latin typeface="Lato regular" panose="020F0502020204030203" pitchFamily="34" charset="0"/>
              </a:rPr>
              <a:t>Annex 5 – Core Support Agreement - Template for SC Members</a:t>
            </a:r>
          </a:p>
          <a:p>
            <a:r>
              <a:rPr lang="en-GB" b="0" dirty="0">
                <a:solidFill>
                  <a:schemeClr val="tx1"/>
                </a:solidFill>
                <a:latin typeface="Lato regular" panose="020F0502020204030203" pitchFamily="34" charset="0"/>
              </a:rPr>
              <a:t>Annex 6 – Core Support Agreement - Annex D, Donor Conditions </a:t>
            </a:r>
          </a:p>
          <a:p>
            <a:r>
              <a:rPr lang="en-GB" b="0" dirty="0">
                <a:solidFill>
                  <a:schemeClr val="tx1"/>
                </a:solidFill>
                <a:latin typeface="Lato regular" panose="020F0502020204030203" pitchFamily="34" charset="0"/>
              </a:rPr>
              <a:t>Annex 7 – Core Support Agreement - Checklist</a:t>
            </a:r>
          </a:p>
          <a:p>
            <a:endParaRPr lang="en-GB" b="0" dirty="0">
              <a:solidFill>
                <a:schemeClr val="tx1"/>
              </a:solidFill>
              <a:latin typeface="Lato regular" panose="020F0502020204030203" pitchFamily="34" charset="0"/>
            </a:endParaRPr>
          </a:p>
        </p:txBody>
      </p:sp>
    </p:spTree>
    <p:extLst>
      <p:ext uri="{BB962C8B-B14F-4D97-AF65-F5344CB8AC3E}">
        <p14:creationId xmlns:p14="http://schemas.microsoft.com/office/powerpoint/2010/main" val="2691382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40484" y="1952617"/>
            <a:ext cx="7748115" cy="3600400"/>
          </a:xfrm>
        </p:spPr>
        <p:txBody>
          <a:bodyPr vert="horz" lIns="0" tIns="0" rIns="0" bIns="0" rtlCol="0" anchor="t">
            <a:noAutofit/>
          </a:bodyPr>
          <a:lstStyle/>
          <a:p>
            <a:r>
              <a:rPr lang="en-US" b="0" dirty="0">
                <a:solidFill>
                  <a:schemeClr val="tx1"/>
                </a:solidFill>
                <a:latin typeface="Lato regular" panose="020F0502020204030203" pitchFamily="34" charset="0"/>
              </a:rPr>
              <a:t>The core support guide outlines Save the Children´s approach to core support and help ensure a common understanding and way of working when in a core support relationship with civil society partner organisations and networks. </a:t>
            </a:r>
          </a:p>
          <a:p>
            <a:endParaRPr lang="en-US" b="0" dirty="0">
              <a:solidFill>
                <a:schemeClr val="tx1"/>
              </a:solidFill>
              <a:latin typeface="Lato regular" panose="020F0502020204030203" pitchFamily="34" charset="0"/>
            </a:endParaRPr>
          </a:p>
          <a:p>
            <a:r>
              <a:rPr lang="en-US" b="0" dirty="0">
                <a:solidFill>
                  <a:schemeClr val="tx1"/>
                </a:solidFill>
                <a:latin typeface="Lato regular" panose="020F0502020204030203" pitchFamily="34" charset="0"/>
              </a:rPr>
              <a:t>This new partnership modality has been developed specifically for the Global Civil Society Strengthening Programme 2022-2026, funded by the Swedish Development Agency (Sida), but can be applied across the programmes we support.</a:t>
            </a:r>
          </a:p>
          <a:p>
            <a:endParaRPr lang="en-GB" b="0" dirty="0">
              <a:solidFill>
                <a:schemeClr val="tx1"/>
              </a:solidFill>
              <a:latin typeface="Lato regular" panose="020F0502020204030203" pitchFamily="34" charset="0"/>
            </a:endParaRPr>
          </a:p>
        </p:txBody>
      </p:sp>
      <p:sp>
        <p:nvSpPr>
          <p:cNvPr id="7" name="Platshållare för text 6"/>
          <p:cNvSpPr>
            <a:spLocks noGrp="1"/>
          </p:cNvSpPr>
          <p:nvPr>
            <p:ph type="body" sz="quarter" idx="13"/>
          </p:nvPr>
        </p:nvSpPr>
        <p:spPr>
          <a:xfrm>
            <a:off x="440484" y="416982"/>
            <a:ext cx="8282151" cy="363537"/>
          </a:xfrm>
        </p:spPr>
        <p:txBody>
          <a:bodyPr/>
          <a:lstStyle/>
          <a:p>
            <a:r>
              <a:rPr lang="en-GB" sz="3200" b="1" dirty="0">
                <a:solidFill>
                  <a:srgbClr val="DA291C"/>
                </a:solidFill>
                <a:latin typeface="Lato regular" panose="020F0502020204030203" pitchFamily="34" charset="0"/>
              </a:rPr>
              <a:t>Introduction</a:t>
            </a:r>
          </a:p>
        </p:txBody>
      </p:sp>
      <p:sp>
        <p:nvSpPr>
          <p:cNvPr id="4" name="Footer Placeholder 3">
            <a:extLst>
              <a:ext uri="{FF2B5EF4-FFF2-40B4-BE49-F238E27FC236}">
                <a16:creationId xmlns:a16="http://schemas.microsoft.com/office/drawing/2014/main" id="{0F4002BB-8413-5366-BFCC-A921475ED911}"/>
              </a:ext>
            </a:extLst>
          </p:cNvPr>
          <p:cNvSpPr>
            <a:spLocks noGrp="1"/>
          </p:cNvSpPr>
          <p:nvPr>
            <p:ph type="ftr" sz="quarter" idx="11"/>
          </p:nvPr>
        </p:nvSpPr>
        <p:spPr/>
        <p:txBody>
          <a:bodyPr/>
          <a:lstStyle/>
          <a:p>
            <a:r>
              <a:rPr lang="en-US"/>
              <a:t>2023</a:t>
            </a:r>
          </a:p>
        </p:txBody>
      </p:sp>
    </p:spTree>
    <p:extLst>
      <p:ext uri="{BB962C8B-B14F-4D97-AF65-F5344CB8AC3E}">
        <p14:creationId xmlns:p14="http://schemas.microsoft.com/office/powerpoint/2010/main" val="34198741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4">
            <a:extLst>
              <a:ext uri="{FF2B5EF4-FFF2-40B4-BE49-F238E27FC236}">
                <a16:creationId xmlns:a16="http://schemas.microsoft.com/office/drawing/2014/main" id="{F69AF3D2-880E-3A7B-E30A-B9A0E45118A8}"/>
              </a:ext>
            </a:extLst>
          </p:cNvPr>
          <p:cNvSpPr txBox="1">
            <a:spLocks/>
          </p:cNvSpPr>
          <p:nvPr/>
        </p:nvSpPr>
        <p:spPr>
          <a:xfrm>
            <a:off x="502475" y="1424693"/>
            <a:ext cx="7142667" cy="3357563"/>
          </a:xfrm>
          <a:prstGeom prst="rect">
            <a:avLst/>
          </a:prstGeom>
        </p:spPr>
        <p:txBody>
          <a:bodyPr vert="horz" lIns="68580" tIns="34290" rIns="68580" bIns="34290" rtlCol="0">
            <a:noAutofit/>
          </a:bodyPr>
          <a:lstStyle>
            <a:lvl1pPr marL="0" indent="0" algn="l" defTabSz="914400" rtl="0" eaLnBrk="1" latinLnBrk="0" hangingPunct="1">
              <a:lnSpc>
                <a:spcPct val="120000"/>
              </a:lnSpc>
              <a:spcBef>
                <a:spcPts val="0"/>
              </a:spcBef>
              <a:buFontTx/>
              <a:buNone/>
              <a:defRPr sz="2400" b="0" i="0" kern="1200">
                <a:solidFill>
                  <a:schemeClr val="tx1"/>
                </a:solidFill>
                <a:latin typeface="+mn-lt"/>
                <a:ea typeface="Lato" panose="020F0502020204030203" pitchFamily="34" charset="0"/>
                <a:cs typeface="Lato" panose="020F0502020204030203" pitchFamily="34" charset="0"/>
              </a:defRPr>
            </a:lvl1pPr>
            <a:lvl2pPr marL="228600" indent="-228600" algn="l" defTabSz="914400" rtl="0" eaLnBrk="1" latinLnBrk="0" hangingPunct="1">
              <a:lnSpc>
                <a:spcPct val="120000"/>
              </a:lnSpc>
              <a:spcBef>
                <a:spcPts val="1000"/>
              </a:spcBef>
              <a:buFont typeface="Arial" panose="020B0604020202020204" pitchFamily="34" charset="0"/>
              <a:buChar char="•"/>
              <a:defRPr sz="2400" b="0" i="0" kern="1200">
                <a:solidFill>
                  <a:schemeClr val="tx1"/>
                </a:solidFill>
                <a:latin typeface="+mn-lt"/>
                <a:ea typeface="Lato" panose="020F0502020204030203" pitchFamily="34" charset="0"/>
                <a:cs typeface="Lato" panose="020F0502020204030203" pitchFamily="34" charset="0"/>
              </a:defRPr>
            </a:lvl2pPr>
            <a:lvl3pPr marL="457200" indent="-228600" algn="l" defTabSz="914400" rtl="0" eaLnBrk="1" latinLnBrk="0" hangingPunct="1">
              <a:lnSpc>
                <a:spcPct val="120000"/>
              </a:lnSpc>
              <a:spcBef>
                <a:spcPts val="1000"/>
              </a:spcBef>
              <a:buFont typeface="Arial" panose="020B0604020202020204" pitchFamily="34" charset="0"/>
              <a:buChar char="•"/>
              <a:defRPr sz="2200" b="0" i="0" kern="1200">
                <a:solidFill>
                  <a:schemeClr val="tx1"/>
                </a:solidFill>
                <a:latin typeface="+mn-lt"/>
                <a:ea typeface="Lato" panose="020F0502020204030203" pitchFamily="34" charset="0"/>
                <a:cs typeface="Lato" panose="020F0502020204030203" pitchFamily="34" charset="0"/>
              </a:defRPr>
            </a:lvl3pPr>
            <a:lvl4pPr marL="685800" indent="-228600" algn="l" defTabSz="914400" rtl="0" eaLnBrk="1" latinLnBrk="0" hangingPunct="1">
              <a:lnSpc>
                <a:spcPct val="120000"/>
              </a:lnSpc>
              <a:spcBef>
                <a:spcPts val="1000"/>
              </a:spcBef>
              <a:buFont typeface="Arial" panose="020B0604020202020204" pitchFamily="34" charset="0"/>
              <a:buChar char="•"/>
              <a:defRPr sz="1800" b="0" i="0" kern="1200">
                <a:solidFill>
                  <a:schemeClr val="tx1"/>
                </a:solidFill>
                <a:latin typeface="+mn-lt"/>
                <a:ea typeface="Lato" panose="020F0502020204030203" pitchFamily="34" charset="0"/>
                <a:cs typeface="Lato" panose="020F0502020204030203" pitchFamily="34" charset="0"/>
              </a:defRPr>
            </a:lvl4pPr>
            <a:lvl5pPr marL="914400" indent="-228600" algn="l" defTabSz="914400" rtl="0" eaLnBrk="1" latinLnBrk="0" hangingPunct="1">
              <a:lnSpc>
                <a:spcPct val="120000"/>
              </a:lnSpc>
              <a:spcBef>
                <a:spcPts val="500"/>
              </a:spcBef>
              <a:buFont typeface="Arial" panose="020B0604020202020204" pitchFamily="34" charset="0"/>
              <a:buChar char="•"/>
              <a:defRPr sz="1800" b="0" i="0" kern="1200">
                <a:solidFill>
                  <a:schemeClr val="tx1"/>
                </a:solidFill>
                <a:latin typeface="+mn-lt"/>
                <a:ea typeface="Lato" panose="020F0502020204030203" pitchFamily="34" charset="0"/>
                <a:cs typeface="Lato" panose="020F050202020403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685800"/>
            <a:r>
              <a:rPr lang="en-GB" sz="1800" dirty="0">
                <a:solidFill>
                  <a:srgbClr val="000000"/>
                </a:solidFill>
                <a:latin typeface="Lato regular" panose="020F0502020204030203" pitchFamily="34" charset="0"/>
              </a:rPr>
              <a:t>As per the agreement template, Save the Children has several key responsibilities:</a:t>
            </a:r>
          </a:p>
          <a:p>
            <a:pPr defTabSz="685800"/>
            <a:endParaRPr lang="en-GB" sz="1800" dirty="0">
              <a:solidFill>
                <a:srgbClr val="000000"/>
              </a:solidFill>
              <a:latin typeface="Lato regular" panose="020F0502020204030203" pitchFamily="34" charset="0"/>
            </a:endParaRPr>
          </a:p>
          <a:p>
            <a:pPr marL="552450" lvl="2" indent="-285750" defTabSz="457200">
              <a:lnSpc>
                <a:spcPct val="107000"/>
              </a:lnSpc>
              <a:spcBef>
                <a:spcPts val="0"/>
              </a:spcBef>
              <a:spcAft>
                <a:spcPts val="600"/>
              </a:spcAft>
              <a:buClr>
                <a:schemeClr val="tx2"/>
              </a:buClr>
              <a:buFont typeface="Wingdings" panose="05000000000000000000" pitchFamily="2" charset="2"/>
              <a:buChar char="Ø"/>
            </a:pPr>
            <a:r>
              <a:rPr lang="en-GB" sz="1800" dirty="0">
                <a:latin typeface="Lato regular" panose="020F0502020204030203" pitchFamily="34" charset="0"/>
                <a:ea typeface="+mn-ea"/>
              </a:rPr>
              <a:t>Conducting kick-off meeting</a:t>
            </a:r>
          </a:p>
          <a:p>
            <a:pPr marL="552450" lvl="2" indent="-285750" defTabSz="457200">
              <a:lnSpc>
                <a:spcPct val="107000"/>
              </a:lnSpc>
              <a:spcBef>
                <a:spcPts val="0"/>
              </a:spcBef>
              <a:spcAft>
                <a:spcPts val="600"/>
              </a:spcAft>
              <a:buClr>
                <a:schemeClr val="tx2"/>
              </a:buClr>
              <a:buFont typeface="Wingdings" panose="05000000000000000000" pitchFamily="2" charset="2"/>
              <a:buChar char="Ø"/>
            </a:pPr>
            <a:r>
              <a:rPr lang="en-GB" sz="1800" dirty="0">
                <a:latin typeface="Lato regular" panose="020F0502020204030203" pitchFamily="34" charset="0"/>
                <a:ea typeface="+mn-ea"/>
              </a:rPr>
              <a:t>Timely notification of any changes and amendments in the conditions of the agreement and donor regulations.</a:t>
            </a:r>
          </a:p>
          <a:p>
            <a:pPr marL="552450" lvl="2" indent="-285750" defTabSz="457200">
              <a:lnSpc>
                <a:spcPct val="107000"/>
              </a:lnSpc>
              <a:spcBef>
                <a:spcPts val="0"/>
              </a:spcBef>
              <a:spcAft>
                <a:spcPts val="600"/>
              </a:spcAft>
              <a:buClr>
                <a:schemeClr val="tx2"/>
              </a:buClr>
              <a:buFont typeface="Wingdings" panose="05000000000000000000" pitchFamily="2" charset="2"/>
              <a:buChar char="Ø"/>
            </a:pPr>
            <a:r>
              <a:rPr lang="en-GB" sz="1800" dirty="0">
                <a:latin typeface="Lato regular" panose="020F0502020204030203" pitchFamily="34" charset="0"/>
                <a:ea typeface="+mn-ea"/>
              </a:rPr>
              <a:t>Support for implementation of the Strategic Plan</a:t>
            </a:r>
          </a:p>
          <a:p>
            <a:pPr marL="552450" lvl="2" indent="-285750" defTabSz="457200">
              <a:lnSpc>
                <a:spcPct val="107000"/>
              </a:lnSpc>
              <a:spcBef>
                <a:spcPts val="0"/>
              </a:spcBef>
              <a:spcAft>
                <a:spcPts val="600"/>
              </a:spcAft>
              <a:buClr>
                <a:schemeClr val="tx2"/>
              </a:buClr>
              <a:buFont typeface="Wingdings" panose="05000000000000000000" pitchFamily="2" charset="2"/>
              <a:buChar char="Ø"/>
            </a:pPr>
            <a:r>
              <a:rPr lang="en-GB" sz="1800" dirty="0">
                <a:solidFill>
                  <a:srgbClr val="000000"/>
                </a:solidFill>
                <a:latin typeface="Lato regular" panose="020F0502020204030203" pitchFamily="34" charset="0"/>
              </a:rPr>
              <a:t>Provide training on Child Safeguarding; anti-harassment, intimidation and bullying; protection from sexual exploitation and abuse: and any other support as per partner’s request</a:t>
            </a:r>
          </a:p>
          <a:p>
            <a:pPr marL="552450" lvl="2" indent="-285750" defTabSz="457200">
              <a:lnSpc>
                <a:spcPct val="107000"/>
              </a:lnSpc>
              <a:spcBef>
                <a:spcPts val="0"/>
              </a:spcBef>
              <a:spcAft>
                <a:spcPts val="600"/>
              </a:spcAft>
              <a:buClr>
                <a:schemeClr val="tx2"/>
              </a:buClr>
              <a:buFont typeface="Wingdings" panose="05000000000000000000" pitchFamily="2" charset="2"/>
              <a:buChar char="Ø"/>
            </a:pPr>
            <a:r>
              <a:rPr lang="en-GB" sz="1800" dirty="0">
                <a:solidFill>
                  <a:srgbClr val="000000"/>
                </a:solidFill>
                <a:latin typeface="Lato regular" panose="020F0502020204030203" pitchFamily="34" charset="0"/>
              </a:rPr>
              <a:t>Primary responsibility to conduct monitoring activities as outlined in the Core Support Manual</a:t>
            </a:r>
          </a:p>
          <a:p>
            <a:pPr marL="552450" lvl="2" indent="-285750" defTabSz="457200">
              <a:lnSpc>
                <a:spcPct val="107000"/>
              </a:lnSpc>
              <a:spcBef>
                <a:spcPts val="0"/>
              </a:spcBef>
              <a:spcAft>
                <a:spcPts val="600"/>
              </a:spcAft>
              <a:buClr>
                <a:schemeClr val="tx2"/>
              </a:buClr>
              <a:buFont typeface="Wingdings" panose="05000000000000000000" pitchFamily="2" charset="2"/>
              <a:buChar char="Ø"/>
            </a:pPr>
            <a:r>
              <a:rPr lang="en-GB" sz="1800" dirty="0">
                <a:solidFill>
                  <a:srgbClr val="000000"/>
                </a:solidFill>
                <a:latin typeface="Lato regular" panose="020F0502020204030203" pitchFamily="34" charset="0"/>
              </a:rPr>
              <a:t>Provide feedback and support when needed/requested</a:t>
            </a:r>
          </a:p>
        </p:txBody>
      </p:sp>
      <p:sp>
        <p:nvSpPr>
          <p:cNvPr id="9" name="Title 3">
            <a:extLst>
              <a:ext uri="{FF2B5EF4-FFF2-40B4-BE49-F238E27FC236}">
                <a16:creationId xmlns:a16="http://schemas.microsoft.com/office/drawing/2014/main" id="{8AD6EA85-3360-2302-4ADD-107AECEA3674}"/>
              </a:ext>
            </a:extLst>
          </p:cNvPr>
          <p:cNvSpPr txBox="1">
            <a:spLocks/>
          </p:cNvSpPr>
          <p:nvPr/>
        </p:nvSpPr>
        <p:spPr>
          <a:xfrm>
            <a:off x="499106" y="402741"/>
            <a:ext cx="7146036" cy="67894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defTabSz="685800"/>
            <a:r>
              <a:rPr lang="en-GB" sz="3200" b="1" dirty="0">
                <a:solidFill>
                  <a:srgbClr val="DA291C"/>
                </a:solidFill>
                <a:latin typeface="Lato regular" panose="020F0502020204030203" pitchFamily="34" charset="0"/>
              </a:rPr>
              <a:t>Roles and Responsibilities - SC</a:t>
            </a:r>
          </a:p>
        </p:txBody>
      </p:sp>
    </p:spTree>
    <p:extLst>
      <p:ext uri="{BB962C8B-B14F-4D97-AF65-F5344CB8AC3E}">
        <p14:creationId xmlns:p14="http://schemas.microsoft.com/office/powerpoint/2010/main" val="24218939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4">
            <a:extLst>
              <a:ext uri="{FF2B5EF4-FFF2-40B4-BE49-F238E27FC236}">
                <a16:creationId xmlns:a16="http://schemas.microsoft.com/office/drawing/2014/main" id="{DD9C708B-00EA-30ED-B9AA-1B7AA829F2D3}"/>
              </a:ext>
            </a:extLst>
          </p:cNvPr>
          <p:cNvSpPr txBox="1">
            <a:spLocks/>
          </p:cNvSpPr>
          <p:nvPr/>
        </p:nvSpPr>
        <p:spPr>
          <a:xfrm>
            <a:off x="587535" y="1382163"/>
            <a:ext cx="7142667" cy="3357563"/>
          </a:xfrm>
          <a:prstGeom prst="rect">
            <a:avLst/>
          </a:prstGeom>
        </p:spPr>
        <p:txBody>
          <a:bodyPr vert="horz" lIns="68580" tIns="34290" rIns="68580" bIns="34290" rtlCol="0" anchor="t">
            <a:noAutofit/>
          </a:bodyPr>
          <a:lstStyle>
            <a:lvl1pPr marL="0" indent="0" algn="l" defTabSz="914400" rtl="0" eaLnBrk="1" latinLnBrk="0" hangingPunct="1">
              <a:lnSpc>
                <a:spcPct val="120000"/>
              </a:lnSpc>
              <a:spcBef>
                <a:spcPts val="0"/>
              </a:spcBef>
              <a:buFontTx/>
              <a:buNone/>
              <a:defRPr sz="2400" b="0" i="0" kern="1200">
                <a:solidFill>
                  <a:schemeClr val="tx1"/>
                </a:solidFill>
                <a:latin typeface="+mn-lt"/>
                <a:ea typeface="Lato" panose="020F0502020204030203" pitchFamily="34" charset="0"/>
                <a:cs typeface="Lato" panose="020F0502020204030203" pitchFamily="34" charset="0"/>
              </a:defRPr>
            </a:lvl1pPr>
            <a:lvl2pPr marL="228600" indent="-228600" algn="l" defTabSz="914400" rtl="0" eaLnBrk="1" latinLnBrk="0" hangingPunct="1">
              <a:lnSpc>
                <a:spcPct val="120000"/>
              </a:lnSpc>
              <a:spcBef>
                <a:spcPts val="1000"/>
              </a:spcBef>
              <a:buFont typeface="Arial" panose="020B0604020202020204" pitchFamily="34" charset="0"/>
              <a:buChar char="•"/>
              <a:defRPr sz="2400" b="0" i="0" kern="1200">
                <a:solidFill>
                  <a:schemeClr val="tx1"/>
                </a:solidFill>
                <a:latin typeface="+mn-lt"/>
                <a:ea typeface="Lato" panose="020F0502020204030203" pitchFamily="34" charset="0"/>
                <a:cs typeface="Lato" panose="020F0502020204030203" pitchFamily="34" charset="0"/>
              </a:defRPr>
            </a:lvl2pPr>
            <a:lvl3pPr marL="457200" indent="-228600" algn="l" defTabSz="914400" rtl="0" eaLnBrk="1" latinLnBrk="0" hangingPunct="1">
              <a:lnSpc>
                <a:spcPct val="120000"/>
              </a:lnSpc>
              <a:spcBef>
                <a:spcPts val="1000"/>
              </a:spcBef>
              <a:buFont typeface="Arial" panose="020B0604020202020204" pitchFamily="34" charset="0"/>
              <a:buChar char="•"/>
              <a:defRPr sz="2200" b="0" i="0" kern="1200">
                <a:solidFill>
                  <a:schemeClr val="tx1"/>
                </a:solidFill>
                <a:latin typeface="+mn-lt"/>
                <a:ea typeface="Lato" panose="020F0502020204030203" pitchFamily="34" charset="0"/>
                <a:cs typeface="Lato" panose="020F0502020204030203" pitchFamily="34" charset="0"/>
              </a:defRPr>
            </a:lvl3pPr>
            <a:lvl4pPr marL="685800" indent="-228600" algn="l" defTabSz="914400" rtl="0" eaLnBrk="1" latinLnBrk="0" hangingPunct="1">
              <a:lnSpc>
                <a:spcPct val="120000"/>
              </a:lnSpc>
              <a:spcBef>
                <a:spcPts val="1000"/>
              </a:spcBef>
              <a:buFont typeface="Arial" panose="020B0604020202020204" pitchFamily="34" charset="0"/>
              <a:buChar char="•"/>
              <a:defRPr sz="1800" b="0" i="0" kern="1200">
                <a:solidFill>
                  <a:schemeClr val="tx1"/>
                </a:solidFill>
                <a:latin typeface="+mn-lt"/>
                <a:ea typeface="Lato" panose="020F0502020204030203" pitchFamily="34" charset="0"/>
                <a:cs typeface="Lato" panose="020F0502020204030203" pitchFamily="34" charset="0"/>
              </a:defRPr>
            </a:lvl4pPr>
            <a:lvl5pPr marL="914400" indent="-228600" algn="l" defTabSz="914400" rtl="0" eaLnBrk="1" latinLnBrk="0" hangingPunct="1">
              <a:lnSpc>
                <a:spcPct val="120000"/>
              </a:lnSpc>
              <a:spcBef>
                <a:spcPts val="500"/>
              </a:spcBef>
              <a:buFont typeface="Arial" panose="020B0604020202020204" pitchFamily="34" charset="0"/>
              <a:buChar char="•"/>
              <a:defRPr sz="1800" b="0" i="0" kern="1200">
                <a:solidFill>
                  <a:schemeClr val="tx1"/>
                </a:solidFill>
                <a:latin typeface="+mn-lt"/>
                <a:ea typeface="Lato" panose="020F0502020204030203" pitchFamily="34" charset="0"/>
                <a:cs typeface="Lato" panose="020F050202020403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defTabSz="685800"/>
            <a:r>
              <a:rPr lang="en-GB" sz="1800" dirty="0">
                <a:solidFill>
                  <a:srgbClr val="000000"/>
                </a:solidFill>
                <a:latin typeface="Lato regular" panose="020F0502020204030203" pitchFamily="34" charset="0"/>
              </a:rPr>
              <a:t>Partners contractual obligations include:</a:t>
            </a:r>
          </a:p>
          <a:p>
            <a:pPr defTabSz="685800"/>
            <a:endParaRPr lang="en-GB" sz="1800" b="1" dirty="0">
              <a:solidFill>
                <a:srgbClr val="000000"/>
              </a:solidFill>
              <a:latin typeface="Lato regular" panose="020F0502020204030203" pitchFamily="34" charset="0"/>
            </a:endParaRPr>
          </a:p>
          <a:p>
            <a:pPr marL="552450" lvl="2" indent="-285750" defTabSz="457200">
              <a:lnSpc>
                <a:spcPct val="107000"/>
              </a:lnSpc>
              <a:spcBef>
                <a:spcPts val="0"/>
              </a:spcBef>
              <a:spcAft>
                <a:spcPts val="600"/>
              </a:spcAft>
              <a:buClr>
                <a:schemeClr val="tx2"/>
              </a:buClr>
              <a:buFont typeface="Wingdings" panose="05000000000000000000" pitchFamily="2" charset="2"/>
              <a:buChar char="Ø"/>
            </a:pPr>
            <a:r>
              <a:rPr lang="en-GB" sz="1800" dirty="0">
                <a:latin typeface="Lato regular" panose="020F0502020204030203" pitchFamily="34" charset="0"/>
                <a:ea typeface="+mn-ea"/>
              </a:rPr>
              <a:t>Undertake activities in compliance with all applicable laws.</a:t>
            </a:r>
          </a:p>
          <a:p>
            <a:pPr marL="552450" lvl="2" indent="-285750" defTabSz="457200">
              <a:lnSpc>
                <a:spcPct val="107000"/>
              </a:lnSpc>
              <a:spcBef>
                <a:spcPts val="0"/>
              </a:spcBef>
              <a:spcAft>
                <a:spcPts val="600"/>
              </a:spcAft>
              <a:buClr>
                <a:schemeClr val="tx2"/>
              </a:buClr>
              <a:buFont typeface="Wingdings" panose="05000000000000000000" pitchFamily="2" charset="2"/>
              <a:buChar char="Ø"/>
            </a:pPr>
            <a:r>
              <a:rPr lang="en-GB" sz="1800" dirty="0">
                <a:latin typeface="Lato regular" panose="020F0502020204030203" pitchFamily="34" charset="0"/>
                <a:ea typeface="+mn-ea"/>
              </a:rPr>
              <a:t>Comply with Donor Conditions outlined in Annex D</a:t>
            </a:r>
          </a:p>
          <a:p>
            <a:pPr marL="552450" lvl="2" indent="-285750" defTabSz="457200">
              <a:lnSpc>
                <a:spcPct val="107000"/>
              </a:lnSpc>
              <a:spcBef>
                <a:spcPts val="0"/>
              </a:spcBef>
              <a:spcAft>
                <a:spcPts val="600"/>
              </a:spcAft>
              <a:buClr>
                <a:schemeClr val="tx2"/>
              </a:buClr>
              <a:buFont typeface="Wingdings" panose="05000000000000000000" pitchFamily="2" charset="2"/>
              <a:buChar char="Ø"/>
            </a:pPr>
            <a:r>
              <a:rPr lang="en-GB" sz="1800" dirty="0">
                <a:latin typeface="Lato regular" panose="020F0502020204030203" pitchFamily="34" charset="0"/>
                <a:ea typeface="+mn-ea"/>
              </a:rPr>
              <a:t>Bear responsibility on any breaches caused by their affiliates.</a:t>
            </a:r>
          </a:p>
          <a:p>
            <a:pPr marL="552450" lvl="2" indent="-285750" defTabSz="457200">
              <a:lnSpc>
                <a:spcPct val="107000"/>
              </a:lnSpc>
              <a:spcBef>
                <a:spcPts val="0"/>
              </a:spcBef>
              <a:spcAft>
                <a:spcPts val="600"/>
              </a:spcAft>
              <a:buClr>
                <a:schemeClr val="tx2"/>
              </a:buClr>
              <a:buFont typeface="Wingdings" panose="05000000000000000000" pitchFamily="2" charset="2"/>
              <a:buChar char="Ø"/>
            </a:pPr>
            <a:r>
              <a:rPr lang="en-GB" sz="1800" dirty="0">
                <a:latin typeface="Lato regular" panose="020F0502020204030203" pitchFamily="34" charset="0"/>
                <a:ea typeface="+mn-ea"/>
              </a:rPr>
              <a:t>Inform SC of any incidents that may result in legal claims as well as maintain a strict compliance with other incident reporting requirements</a:t>
            </a:r>
          </a:p>
          <a:p>
            <a:pPr marL="552450" lvl="2" indent="-285750" defTabSz="457200">
              <a:lnSpc>
                <a:spcPct val="107000"/>
              </a:lnSpc>
              <a:spcBef>
                <a:spcPts val="0"/>
              </a:spcBef>
              <a:spcAft>
                <a:spcPts val="600"/>
              </a:spcAft>
              <a:buClr>
                <a:schemeClr val="tx2"/>
              </a:buClr>
              <a:buFont typeface="Wingdings" panose="05000000000000000000" pitchFamily="2" charset="2"/>
              <a:buChar char="Ø"/>
            </a:pPr>
            <a:r>
              <a:rPr lang="en-GB" sz="1800" dirty="0">
                <a:latin typeface="Lato regular" panose="020F0502020204030203" pitchFamily="34" charset="0"/>
                <a:ea typeface="+mn-ea"/>
              </a:rPr>
              <a:t>Provide access and facilitation for quality assurance, monitoring and verification activities.</a:t>
            </a:r>
          </a:p>
          <a:p>
            <a:pPr marL="552450" lvl="2" indent="-285750" defTabSz="457200">
              <a:lnSpc>
                <a:spcPct val="107000"/>
              </a:lnSpc>
              <a:spcBef>
                <a:spcPts val="0"/>
              </a:spcBef>
              <a:spcAft>
                <a:spcPts val="600"/>
              </a:spcAft>
              <a:buClr>
                <a:schemeClr val="tx2"/>
              </a:buClr>
              <a:buFont typeface="Wingdings" panose="05000000000000000000" pitchFamily="2" charset="2"/>
              <a:buChar char="Ø"/>
            </a:pPr>
            <a:r>
              <a:rPr lang="en-GB" sz="1800" dirty="0">
                <a:latin typeface="Lato regular" panose="020F0502020204030203" pitchFamily="34" charset="0"/>
                <a:ea typeface="+mn-ea"/>
              </a:rPr>
              <a:t>Implement recommendations resulted by audits, evaluations, monitoring visits and strive for constant improvement.</a:t>
            </a:r>
          </a:p>
          <a:p>
            <a:pPr defTabSz="685800"/>
            <a:endParaRPr lang="en-GB" sz="1800" dirty="0">
              <a:solidFill>
                <a:srgbClr val="000000"/>
              </a:solidFill>
              <a:latin typeface="Lato regular" panose="020F0502020204030203" pitchFamily="34" charset="0"/>
            </a:endParaRPr>
          </a:p>
        </p:txBody>
      </p:sp>
      <p:sp>
        <p:nvSpPr>
          <p:cNvPr id="6" name="Title 3">
            <a:extLst>
              <a:ext uri="{FF2B5EF4-FFF2-40B4-BE49-F238E27FC236}">
                <a16:creationId xmlns:a16="http://schemas.microsoft.com/office/drawing/2014/main" id="{E301C6A7-3804-F011-B478-B060A1849289}"/>
              </a:ext>
            </a:extLst>
          </p:cNvPr>
          <p:cNvSpPr txBox="1">
            <a:spLocks/>
          </p:cNvSpPr>
          <p:nvPr/>
        </p:nvSpPr>
        <p:spPr>
          <a:xfrm>
            <a:off x="499106" y="402741"/>
            <a:ext cx="7146036" cy="67894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defTabSz="685800"/>
            <a:r>
              <a:rPr lang="en-GB" sz="3200" b="1" dirty="0">
                <a:solidFill>
                  <a:srgbClr val="DA291C"/>
                </a:solidFill>
                <a:latin typeface="Lato regular" panose="020F0502020204030203" pitchFamily="34" charset="0"/>
              </a:rPr>
              <a:t>Roles and Responsibilities - Partner</a:t>
            </a:r>
          </a:p>
        </p:txBody>
      </p:sp>
    </p:spTree>
    <p:extLst>
      <p:ext uri="{BB962C8B-B14F-4D97-AF65-F5344CB8AC3E}">
        <p14:creationId xmlns:p14="http://schemas.microsoft.com/office/powerpoint/2010/main" val="23243339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85F7F2-ECF5-EB4F-0505-2A52191F58B2}"/>
              </a:ext>
            </a:extLst>
          </p:cNvPr>
          <p:cNvSpPr>
            <a:spLocks noGrp="1"/>
          </p:cNvSpPr>
          <p:nvPr>
            <p:ph type="title"/>
          </p:nvPr>
        </p:nvSpPr>
        <p:spPr>
          <a:xfrm>
            <a:off x="431147" y="415646"/>
            <a:ext cx="8282640" cy="506900"/>
          </a:xfrm>
        </p:spPr>
        <p:txBody>
          <a:bodyPr>
            <a:normAutofit/>
          </a:bodyPr>
          <a:lstStyle/>
          <a:p>
            <a:r>
              <a:rPr lang="en-US" sz="3200" dirty="0">
                <a:solidFill>
                  <a:srgbClr val="DA291C"/>
                </a:solidFill>
                <a:latin typeface="Lato regular" panose="020F0502020204030203" pitchFamily="34" charset="0"/>
              </a:rPr>
              <a:t>Annexes to the agreement</a:t>
            </a:r>
            <a:endParaRPr lang="sv-SE" sz="3200" dirty="0">
              <a:solidFill>
                <a:srgbClr val="DA291C"/>
              </a:solidFill>
              <a:latin typeface="Lato regular" panose="020F0502020204030203" pitchFamily="34" charset="0"/>
            </a:endParaRPr>
          </a:p>
        </p:txBody>
      </p:sp>
      <p:sp>
        <p:nvSpPr>
          <p:cNvPr id="5" name="Content Placeholder 4">
            <a:extLst>
              <a:ext uri="{FF2B5EF4-FFF2-40B4-BE49-F238E27FC236}">
                <a16:creationId xmlns:a16="http://schemas.microsoft.com/office/drawing/2014/main" id="{E71B4371-0DD8-8F6D-667F-30E3747E734A}"/>
              </a:ext>
            </a:extLst>
          </p:cNvPr>
          <p:cNvSpPr>
            <a:spLocks noGrp="1"/>
          </p:cNvSpPr>
          <p:nvPr>
            <p:ph idx="1"/>
          </p:nvPr>
        </p:nvSpPr>
        <p:spPr>
          <a:xfrm>
            <a:off x="437660" y="1387549"/>
            <a:ext cx="8276127" cy="4706938"/>
          </a:xfrm>
        </p:spPr>
        <p:txBody>
          <a:bodyPr>
            <a:noAutofit/>
          </a:bodyPr>
          <a:lstStyle/>
          <a:p>
            <a:r>
              <a:rPr lang="en-US" sz="1700" b="0" dirty="0">
                <a:solidFill>
                  <a:schemeClr val="tx1"/>
                </a:solidFill>
                <a:latin typeface="Lato regular" panose="020F0502020204030203" pitchFamily="34" charset="0"/>
              </a:rPr>
              <a:t>Annex A – Partner´s Strategic Plan (“Scope of Work”) </a:t>
            </a:r>
          </a:p>
          <a:p>
            <a:r>
              <a:rPr lang="en-US" sz="1700" b="0" dirty="0">
                <a:solidFill>
                  <a:schemeClr val="tx1"/>
                </a:solidFill>
                <a:latin typeface="Lato regular" panose="020F0502020204030203" pitchFamily="34" charset="0"/>
              </a:rPr>
              <a:t>Annex B – Partner´s Master Budget </a:t>
            </a:r>
          </a:p>
          <a:p>
            <a:r>
              <a:rPr lang="en-US" sz="1700" b="0" dirty="0">
                <a:solidFill>
                  <a:schemeClr val="tx1"/>
                </a:solidFill>
                <a:latin typeface="Lato regular" panose="020F0502020204030203" pitchFamily="34" charset="0"/>
              </a:rPr>
              <a:t>Annex C – Partner´s OCD plan </a:t>
            </a:r>
          </a:p>
          <a:p>
            <a:r>
              <a:rPr lang="en-US" sz="1700" b="0" dirty="0">
                <a:solidFill>
                  <a:schemeClr val="tx1"/>
                </a:solidFill>
                <a:latin typeface="Lato regular" panose="020F0502020204030203" pitchFamily="34" charset="0"/>
              </a:rPr>
              <a:t>Annex D – Donor Conditions (provided by SC)</a:t>
            </a:r>
          </a:p>
          <a:p>
            <a:endParaRPr lang="en-US" sz="1700" b="0" dirty="0">
              <a:solidFill>
                <a:schemeClr val="tx1"/>
              </a:solidFill>
              <a:latin typeface="Lato regular" panose="020F0502020204030203" pitchFamily="34" charset="0"/>
            </a:endParaRPr>
          </a:p>
          <a:p>
            <a:r>
              <a:rPr lang="en-US" sz="1700" b="0" u="sng" dirty="0">
                <a:solidFill>
                  <a:schemeClr val="tx1"/>
                </a:solidFill>
                <a:latin typeface="Lato regular" panose="020F0502020204030203" pitchFamily="34" charset="0"/>
              </a:rPr>
              <a:t>Mandatory policies &amp; procedures</a:t>
            </a:r>
          </a:p>
          <a:p>
            <a:pPr marL="257175" indent="-257175">
              <a:buFont typeface="Arial" panose="020B0604020202020204" pitchFamily="34" charset="0"/>
              <a:buChar char="•"/>
            </a:pPr>
            <a:r>
              <a:rPr lang="en-SE" sz="1700" b="0" dirty="0">
                <a:solidFill>
                  <a:schemeClr val="tx1"/>
                </a:solidFill>
                <a:latin typeface="Lato regular" panose="020F0502020204030203" pitchFamily="34" charset="0"/>
              </a:rPr>
              <a:t>Child Safeguarding Policy (or </a:t>
            </a:r>
            <a:r>
              <a:rPr lang="sv-SE" sz="1700" b="0" dirty="0">
                <a:solidFill>
                  <a:schemeClr val="tx1"/>
                </a:solidFill>
                <a:latin typeface="Lato regular" panose="020F0502020204030203" pitchFamily="34" charset="0"/>
              </a:rPr>
              <a:t>e</a:t>
            </a:r>
            <a:r>
              <a:rPr lang="en-SE" sz="1700" b="0" dirty="0">
                <a:solidFill>
                  <a:schemeClr val="tx1"/>
                </a:solidFill>
                <a:latin typeface="Lato regular" panose="020F0502020204030203" pitchFamily="34" charset="0"/>
              </a:rPr>
              <a:t>quivalent)</a:t>
            </a:r>
          </a:p>
          <a:p>
            <a:pPr marL="257175" indent="-257175">
              <a:buFont typeface="Arial" panose="020B0604020202020204" pitchFamily="34" charset="0"/>
              <a:buChar char="•"/>
            </a:pPr>
            <a:r>
              <a:rPr lang="en-SE" sz="1700" b="0" dirty="0">
                <a:solidFill>
                  <a:schemeClr val="tx1"/>
                </a:solidFill>
                <a:latin typeface="Lato regular" panose="020F0502020204030203" pitchFamily="34" charset="0"/>
              </a:rPr>
              <a:t>Anti-Harassment, Intimidation, and Bullying Policy (or </a:t>
            </a:r>
            <a:r>
              <a:rPr lang="sv-SE" sz="1700" b="0" dirty="0">
                <a:solidFill>
                  <a:schemeClr val="tx1"/>
                </a:solidFill>
                <a:latin typeface="Lato regular" panose="020F0502020204030203" pitchFamily="34" charset="0"/>
              </a:rPr>
              <a:t>e</a:t>
            </a:r>
            <a:r>
              <a:rPr lang="en-SE" sz="1700" b="0" dirty="0">
                <a:solidFill>
                  <a:schemeClr val="tx1"/>
                </a:solidFill>
                <a:latin typeface="Lato regular" panose="020F0502020204030203" pitchFamily="34" charset="0"/>
              </a:rPr>
              <a:t>quivalent)</a:t>
            </a:r>
            <a:endParaRPr lang="en-US" sz="1700" b="0" dirty="0">
              <a:solidFill>
                <a:schemeClr val="tx1"/>
              </a:solidFill>
              <a:latin typeface="Lato regular" panose="020F0502020204030203" pitchFamily="34" charset="0"/>
            </a:endParaRPr>
          </a:p>
          <a:p>
            <a:pPr marL="257175" indent="-257175">
              <a:buFont typeface="Arial" panose="020B0604020202020204" pitchFamily="34" charset="0"/>
              <a:buChar char="•"/>
            </a:pPr>
            <a:r>
              <a:rPr lang="en-SE" sz="1700" b="0" dirty="0">
                <a:solidFill>
                  <a:schemeClr val="tx1"/>
                </a:solidFill>
                <a:latin typeface="Lato regular" panose="020F0502020204030203" pitchFamily="34" charset="0"/>
              </a:rPr>
              <a:t>Protection from Sexual Exploitation and Abuse Policy (or </a:t>
            </a:r>
            <a:r>
              <a:rPr lang="sv-SE" sz="1700" b="0" dirty="0">
                <a:solidFill>
                  <a:schemeClr val="tx1"/>
                </a:solidFill>
                <a:latin typeface="Lato regular" panose="020F0502020204030203" pitchFamily="34" charset="0"/>
              </a:rPr>
              <a:t>e</a:t>
            </a:r>
            <a:r>
              <a:rPr lang="en-SE" sz="1700" b="0" dirty="0">
                <a:solidFill>
                  <a:schemeClr val="tx1"/>
                </a:solidFill>
                <a:latin typeface="Lato regular" panose="020F0502020204030203" pitchFamily="34" charset="0"/>
              </a:rPr>
              <a:t>quivalent</a:t>
            </a:r>
            <a:r>
              <a:rPr lang="sv-SE" sz="1700" b="0" dirty="0">
                <a:solidFill>
                  <a:schemeClr val="tx1"/>
                </a:solidFill>
                <a:latin typeface="Lato regular" panose="020F0502020204030203" pitchFamily="34" charset="0"/>
              </a:rPr>
              <a:t>) </a:t>
            </a:r>
          </a:p>
          <a:p>
            <a:pPr marL="257175" indent="-257175">
              <a:buFont typeface="Arial" panose="020B0604020202020204" pitchFamily="34" charset="0"/>
              <a:buChar char="•"/>
            </a:pPr>
            <a:r>
              <a:rPr lang="en-US" sz="1700" b="0" dirty="0">
                <a:solidFill>
                  <a:schemeClr val="tx1"/>
                </a:solidFill>
                <a:latin typeface="Lato regular" panose="020F0502020204030203" pitchFamily="34" charset="0"/>
              </a:rPr>
              <a:t>Fraud, Bribery, and Corruption Policy (or equivalent)</a:t>
            </a:r>
          </a:p>
          <a:p>
            <a:pPr marL="257175" indent="-257175">
              <a:buFont typeface="Arial" panose="020B0604020202020204" pitchFamily="34" charset="0"/>
              <a:buChar char="•"/>
            </a:pPr>
            <a:r>
              <a:rPr lang="en-SE" sz="1700" b="0" dirty="0">
                <a:solidFill>
                  <a:schemeClr val="tx1"/>
                </a:solidFill>
                <a:latin typeface="Lato regular" panose="020F0502020204030203" pitchFamily="34" charset="0"/>
              </a:rPr>
              <a:t>Human Trafficking and Modern Slavery Policy (or </a:t>
            </a:r>
            <a:r>
              <a:rPr lang="sv-SE" sz="1700" b="0" dirty="0">
                <a:solidFill>
                  <a:schemeClr val="tx1"/>
                </a:solidFill>
                <a:latin typeface="Lato regular" panose="020F0502020204030203" pitchFamily="34" charset="0"/>
              </a:rPr>
              <a:t>e</a:t>
            </a:r>
            <a:r>
              <a:rPr lang="en-SE" sz="1700" b="0" dirty="0">
                <a:solidFill>
                  <a:schemeClr val="tx1"/>
                </a:solidFill>
                <a:latin typeface="Lato regular" panose="020F0502020204030203" pitchFamily="34" charset="0"/>
              </a:rPr>
              <a:t>quivalent)</a:t>
            </a:r>
            <a:endParaRPr lang="sv-SE" sz="1700" b="0" dirty="0">
              <a:solidFill>
                <a:schemeClr val="tx1"/>
              </a:solidFill>
              <a:latin typeface="Lato regular" panose="020F0502020204030203" pitchFamily="34" charset="0"/>
            </a:endParaRPr>
          </a:p>
          <a:p>
            <a:pPr marL="257175" indent="-257175">
              <a:buFont typeface="Arial" panose="020B0604020202020204" pitchFamily="34" charset="0"/>
              <a:buChar char="•"/>
            </a:pPr>
            <a:r>
              <a:rPr lang="en-SE" sz="1700" b="0" dirty="0">
                <a:solidFill>
                  <a:schemeClr val="tx1"/>
                </a:solidFill>
                <a:latin typeface="Lato regular" panose="020F0502020204030203" pitchFamily="34" charset="0"/>
              </a:rPr>
              <a:t>Procurement Policy &amp; Procedure</a:t>
            </a:r>
            <a:r>
              <a:rPr lang="en-US" sz="1700" b="0" dirty="0">
                <a:solidFill>
                  <a:schemeClr val="tx1"/>
                </a:solidFill>
                <a:latin typeface="Lato regular" panose="020F0502020204030203" pitchFamily="34" charset="0"/>
              </a:rPr>
              <a:t> (or equivalent)</a:t>
            </a:r>
            <a:endParaRPr lang="en-SE" sz="1700" b="0" dirty="0">
              <a:solidFill>
                <a:schemeClr val="tx1"/>
              </a:solidFill>
              <a:latin typeface="Lato regular" panose="020F0502020204030203" pitchFamily="34" charset="0"/>
            </a:endParaRPr>
          </a:p>
          <a:p>
            <a:pPr marL="257175" indent="-257175">
              <a:buFont typeface="Arial" panose="020B0604020202020204" pitchFamily="34" charset="0"/>
              <a:buChar char="•"/>
            </a:pPr>
            <a:r>
              <a:rPr lang="en-US" sz="1700" b="0" dirty="0">
                <a:solidFill>
                  <a:schemeClr val="tx1"/>
                </a:solidFill>
                <a:latin typeface="Lato regular" panose="020F0502020204030203" pitchFamily="34" charset="0"/>
              </a:rPr>
              <a:t>Finance Guidelines (or equivalent)</a:t>
            </a:r>
          </a:p>
          <a:p>
            <a:pPr marL="257175" indent="-257175">
              <a:buFont typeface="Arial" panose="020B0604020202020204" pitchFamily="34" charset="0"/>
              <a:buChar char="•"/>
            </a:pPr>
            <a:r>
              <a:rPr lang="en-US" sz="1700" b="0" dirty="0">
                <a:solidFill>
                  <a:schemeClr val="tx1"/>
                </a:solidFill>
                <a:latin typeface="Lato regular" panose="020F0502020204030203" pitchFamily="34" charset="0"/>
              </a:rPr>
              <a:t>Monitoring &amp; Evaluation Manual (or equivalent) (optional)</a:t>
            </a:r>
          </a:p>
          <a:p>
            <a:pPr marL="257175" indent="-257175">
              <a:buFont typeface="Arial" panose="020B0604020202020204" pitchFamily="34" charset="0"/>
              <a:buChar char="•"/>
            </a:pPr>
            <a:endParaRPr lang="sv-SE" sz="1700" b="0" dirty="0">
              <a:solidFill>
                <a:schemeClr val="tx1"/>
              </a:solidFill>
              <a:latin typeface="Lato regular" panose="020F0502020204030203" pitchFamily="34" charset="0"/>
            </a:endParaRPr>
          </a:p>
        </p:txBody>
      </p:sp>
    </p:spTree>
    <p:extLst>
      <p:ext uri="{BB962C8B-B14F-4D97-AF65-F5344CB8AC3E}">
        <p14:creationId xmlns:p14="http://schemas.microsoft.com/office/powerpoint/2010/main" val="11059432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ADE4E75-7D67-1AAF-4FB0-65A11EC36AD0}"/>
              </a:ext>
            </a:extLst>
          </p:cNvPr>
          <p:cNvSpPr>
            <a:spLocks noGrp="1"/>
          </p:cNvSpPr>
          <p:nvPr>
            <p:ph type="title"/>
          </p:nvPr>
        </p:nvSpPr>
        <p:spPr>
          <a:xfrm>
            <a:off x="424634" y="436912"/>
            <a:ext cx="8282640" cy="506900"/>
          </a:xfrm>
        </p:spPr>
        <p:txBody>
          <a:bodyPr>
            <a:normAutofit/>
          </a:bodyPr>
          <a:lstStyle/>
          <a:p>
            <a:r>
              <a:rPr lang="en-GB" sz="3200" dirty="0">
                <a:solidFill>
                  <a:srgbClr val="DA291C"/>
                </a:solidFill>
                <a:latin typeface="Lato regular" panose="020F0502020204030203" pitchFamily="34" charset="0"/>
              </a:rPr>
              <a:t>Incorporating New Policies</a:t>
            </a:r>
          </a:p>
        </p:txBody>
      </p:sp>
      <p:sp>
        <p:nvSpPr>
          <p:cNvPr id="2" name="Content Placeholder 1">
            <a:extLst>
              <a:ext uri="{FF2B5EF4-FFF2-40B4-BE49-F238E27FC236}">
                <a16:creationId xmlns:a16="http://schemas.microsoft.com/office/drawing/2014/main" id="{EF00149B-8011-9577-069C-6F7CB95E4787}"/>
              </a:ext>
            </a:extLst>
          </p:cNvPr>
          <p:cNvSpPr>
            <a:spLocks noGrp="1"/>
          </p:cNvSpPr>
          <p:nvPr>
            <p:ph idx="1"/>
          </p:nvPr>
        </p:nvSpPr>
        <p:spPr/>
        <p:txBody>
          <a:bodyPr>
            <a:normAutofit/>
          </a:bodyPr>
          <a:lstStyle/>
          <a:p>
            <a:r>
              <a:rPr lang="en-US" b="0" dirty="0">
                <a:solidFill>
                  <a:schemeClr val="tx1"/>
                </a:solidFill>
                <a:latin typeface="Lato regular" panose="020F0502020204030203" pitchFamily="34" charset="0"/>
              </a:rPr>
              <a:t>During the core support agreement period, new or revised versions of mandatory policies may be produced. These policies can be incorporated into the agreement through an amendment process, including substituting a SC policy for the partner´s own.</a:t>
            </a:r>
          </a:p>
          <a:p>
            <a:endParaRPr lang="en-US" b="0" dirty="0">
              <a:solidFill>
                <a:schemeClr val="tx1"/>
              </a:solidFill>
              <a:latin typeface="Lato regular" panose="020F0502020204030203" pitchFamily="34" charset="0"/>
            </a:endParaRPr>
          </a:p>
          <a:p>
            <a:r>
              <a:rPr lang="en-US" b="0" dirty="0">
                <a:solidFill>
                  <a:schemeClr val="tx1"/>
                </a:solidFill>
                <a:latin typeface="Lato regular" panose="020F0502020204030203" pitchFamily="34" charset="0"/>
              </a:rPr>
              <a:t>This flexibility allows us to adapt to changing circumstances and ensure good governance and appropriate internal control within the core support partnership.</a:t>
            </a:r>
          </a:p>
          <a:p>
            <a:endParaRPr lang="en-US" b="0" dirty="0">
              <a:solidFill>
                <a:schemeClr val="tx1"/>
              </a:solidFill>
              <a:latin typeface="Lato regular" panose="020F0502020204030203" pitchFamily="34" charset="0"/>
            </a:endParaRPr>
          </a:p>
          <a:p>
            <a:r>
              <a:rPr lang="en-US" b="0" dirty="0">
                <a:solidFill>
                  <a:schemeClr val="tx1"/>
                </a:solidFill>
                <a:latin typeface="Lato regular" panose="020F0502020204030203" pitchFamily="34" charset="0"/>
              </a:rPr>
              <a:t>It is crucial that the partner maintains up-to-date policies to address emerging challenges and align with evolving best practices.</a:t>
            </a:r>
          </a:p>
        </p:txBody>
      </p:sp>
    </p:spTree>
    <p:extLst>
      <p:ext uri="{BB962C8B-B14F-4D97-AF65-F5344CB8AC3E}">
        <p14:creationId xmlns:p14="http://schemas.microsoft.com/office/powerpoint/2010/main" val="34222693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5">
            <a:extLst>
              <a:ext uri="{FF2B5EF4-FFF2-40B4-BE49-F238E27FC236}">
                <a16:creationId xmlns:a16="http://schemas.microsoft.com/office/drawing/2014/main" id="{D2F705B3-2310-407F-BCC1-163A532854B6}"/>
              </a:ext>
            </a:extLst>
          </p:cNvPr>
          <p:cNvSpPr>
            <a:spLocks noGrp="1"/>
          </p:cNvSpPr>
          <p:nvPr>
            <p:ph type="title"/>
          </p:nvPr>
        </p:nvSpPr>
        <p:spPr>
          <a:xfrm>
            <a:off x="857899" y="1384789"/>
            <a:ext cx="7860800" cy="2210159"/>
          </a:xfrm>
        </p:spPr>
        <p:txBody>
          <a:bodyPr>
            <a:normAutofit/>
          </a:bodyPr>
          <a:lstStyle/>
          <a:p>
            <a:pPr algn="r">
              <a:lnSpc>
                <a:spcPct val="107000"/>
              </a:lnSpc>
              <a:spcBef>
                <a:spcPts val="0"/>
              </a:spcBef>
              <a:defRPr/>
            </a:pPr>
            <a:r>
              <a:rPr lang="en-GB" sz="4000" dirty="0">
                <a:solidFill>
                  <a:srgbClr val="DA291C"/>
                </a:solidFill>
                <a:latin typeface="Oswald Medium" pitchFamily="2" charset="0"/>
              </a:rPr>
              <a:t>Chapter 5</a:t>
            </a:r>
            <a:br>
              <a:rPr lang="en-GB" sz="4000" dirty="0">
                <a:solidFill>
                  <a:srgbClr val="FF0000"/>
                </a:solidFill>
                <a:latin typeface="Oswald Medium" pitchFamily="2" charset="0"/>
              </a:rPr>
            </a:br>
            <a:r>
              <a:rPr lang="en-GB" sz="4000" dirty="0">
                <a:latin typeface="Oswald Medium" pitchFamily="2" charset="0"/>
              </a:rPr>
              <a:t>PLANNING AND MONITORING</a:t>
            </a:r>
            <a:br>
              <a:rPr lang="en-GB" sz="4000" dirty="0">
                <a:latin typeface="Oswald Medium" pitchFamily="2" charset="0"/>
              </a:rPr>
            </a:br>
            <a:endParaRPr lang="en-GB" sz="4000" dirty="0">
              <a:latin typeface="Oswald Medium" pitchFamily="2" charset="0"/>
              <a:cs typeface="Arial" panose="020B0604020202020204" pitchFamily="34" charset="0"/>
            </a:endParaRPr>
          </a:p>
        </p:txBody>
      </p:sp>
      <p:sp>
        <p:nvSpPr>
          <p:cNvPr id="9" name="Title 5">
            <a:extLst>
              <a:ext uri="{FF2B5EF4-FFF2-40B4-BE49-F238E27FC236}">
                <a16:creationId xmlns:a16="http://schemas.microsoft.com/office/drawing/2014/main" id="{11064DEF-5CFB-FF86-555B-5DB699CFC7F2}"/>
              </a:ext>
            </a:extLst>
          </p:cNvPr>
          <p:cNvSpPr txBox="1">
            <a:spLocks/>
          </p:cNvSpPr>
          <p:nvPr/>
        </p:nvSpPr>
        <p:spPr>
          <a:xfrm>
            <a:off x="857899" y="3861031"/>
            <a:ext cx="6066045" cy="1843197"/>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defTabSz="685800">
              <a:lnSpc>
                <a:spcPct val="107000"/>
              </a:lnSpc>
              <a:spcBef>
                <a:spcPts val="0"/>
              </a:spcBef>
              <a:defRPr/>
            </a:pPr>
            <a:r>
              <a:rPr lang="en-GB" sz="1800" dirty="0">
                <a:solidFill>
                  <a:srgbClr val="000000"/>
                </a:solidFill>
                <a:latin typeface="Lato" panose="020F0502020204030203" pitchFamily="34" charset="0"/>
                <a:ea typeface="Calibri" panose="020F0502020204030204" pitchFamily="34" charset="0"/>
                <a:cs typeface="Arial" panose="020B0604020202020204" pitchFamily="34" charset="0"/>
              </a:rPr>
              <a:t>Engagement schedule</a:t>
            </a:r>
          </a:p>
          <a:p>
            <a:pPr defTabSz="685800">
              <a:lnSpc>
                <a:spcPct val="107000"/>
              </a:lnSpc>
              <a:spcBef>
                <a:spcPts val="0"/>
              </a:spcBef>
              <a:defRPr/>
            </a:pPr>
            <a:r>
              <a:rPr lang="en-GB" sz="1800" dirty="0">
                <a:solidFill>
                  <a:srgbClr val="000000"/>
                </a:solidFill>
                <a:latin typeface="Lato" panose="020F0502020204030203" pitchFamily="34" charset="0"/>
                <a:ea typeface="Calibri" panose="020F0502020204030204" pitchFamily="34" charset="0"/>
                <a:cs typeface="Arial" panose="020B0604020202020204" pitchFamily="34" charset="0"/>
              </a:rPr>
              <a:t>Planning</a:t>
            </a:r>
          </a:p>
          <a:p>
            <a:pPr defTabSz="685800">
              <a:lnSpc>
                <a:spcPct val="107000"/>
              </a:lnSpc>
              <a:spcBef>
                <a:spcPts val="0"/>
              </a:spcBef>
              <a:defRPr/>
            </a:pPr>
            <a:r>
              <a:rPr lang="en-GB" sz="1800" dirty="0">
                <a:solidFill>
                  <a:srgbClr val="000000"/>
                </a:solidFill>
                <a:latin typeface="Lato" panose="020F0502020204030203" pitchFamily="34" charset="0"/>
                <a:ea typeface="Calibri" panose="020F0502020204030204" pitchFamily="34" charset="0"/>
                <a:cs typeface="Arial" panose="020B0604020202020204" pitchFamily="34" charset="0"/>
              </a:rPr>
              <a:t>Monitoring</a:t>
            </a:r>
          </a:p>
        </p:txBody>
      </p:sp>
    </p:spTree>
    <p:extLst>
      <p:ext uri="{BB962C8B-B14F-4D97-AF65-F5344CB8AC3E}">
        <p14:creationId xmlns:p14="http://schemas.microsoft.com/office/powerpoint/2010/main" val="22316153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5DEA7AA-F831-1B55-2687-0C2B3315CFF7}"/>
              </a:ext>
            </a:extLst>
          </p:cNvPr>
          <p:cNvSpPr>
            <a:spLocks noGrp="1"/>
          </p:cNvSpPr>
          <p:nvPr>
            <p:ph type="title"/>
          </p:nvPr>
        </p:nvSpPr>
        <p:spPr>
          <a:xfrm>
            <a:off x="431147" y="394381"/>
            <a:ext cx="8282640" cy="506900"/>
          </a:xfrm>
        </p:spPr>
        <p:txBody>
          <a:bodyPr>
            <a:normAutofit/>
          </a:bodyPr>
          <a:lstStyle/>
          <a:p>
            <a:r>
              <a:rPr lang="en-GB" sz="3200" dirty="0">
                <a:solidFill>
                  <a:srgbClr val="DA291C"/>
                </a:solidFill>
                <a:latin typeface="Lato regular" panose="020F0502020204030203" pitchFamily="34" charset="0"/>
              </a:rPr>
              <a:t>Partner engagement schedule</a:t>
            </a:r>
            <a:endParaRPr lang="sv-SE" sz="3200" dirty="0">
              <a:solidFill>
                <a:srgbClr val="DA291C"/>
              </a:solidFill>
              <a:latin typeface="Lato regular" panose="020F0502020204030203" pitchFamily="34" charset="0"/>
            </a:endParaRPr>
          </a:p>
        </p:txBody>
      </p:sp>
      <p:pic>
        <p:nvPicPr>
          <p:cNvPr id="12" name="Content Placeholder 11">
            <a:extLst>
              <a:ext uri="{FF2B5EF4-FFF2-40B4-BE49-F238E27FC236}">
                <a16:creationId xmlns:a16="http://schemas.microsoft.com/office/drawing/2014/main" id="{CC15DFDD-840A-4433-8DC0-7770BCC5D416}"/>
              </a:ext>
            </a:extLst>
          </p:cNvPr>
          <p:cNvPicPr>
            <a:picLocks noGrp="1" noChangeAspect="1"/>
          </p:cNvPicPr>
          <p:nvPr>
            <p:ph idx="1"/>
          </p:nvPr>
        </p:nvPicPr>
        <p:blipFill>
          <a:blip r:embed="rId2"/>
          <a:stretch>
            <a:fillRect/>
          </a:stretch>
        </p:blipFill>
        <p:spPr>
          <a:xfrm>
            <a:off x="567248" y="2274075"/>
            <a:ext cx="8004742" cy="3359187"/>
          </a:xfrm>
        </p:spPr>
      </p:pic>
      <p:sp>
        <p:nvSpPr>
          <p:cNvPr id="13" name="Title 2">
            <a:extLst>
              <a:ext uri="{FF2B5EF4-FFF2-40B4-BE49-F238E27FC236}">
                <a16:creationId xmlns:a16="http://schemas.microsoft.com/office/drawing/2014/main" id="{A2E990C8-DCE3-1834-BBFA-DDC24605BF7D}"/>
              </a:ext>
            </a:extLst>
          </p:cNvPr>
          <p:cNvSpPr txBox="1">
            <a:spLocks/>
          </p:cNvSpPr>
          <p:nvPr/>
        </p:nvSpPr>
        <p:spPr>
          <a:xfrm>
            <a:off x="567247" y="1368819"/>
            <a:ext cx="8146539" cy="905256"/>
          </a:xfrm>
          <a:prstGeom prst="rect">
            <a:avLst/>
          </a:prstGeom>
        </p:spPr>
        <p:txBody>
          <a:bodyPr vert="horz" lIns="91440" tIns="45720" rIns="91440" bIns="45720" rtlCol="0" anchor="ctr">
            <a:normAutofit fontScale="90000" lnSpcReduction="10000"/>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defTabSz="914400" eaLnBrk="0" fontAlgn="base" hangingPunct="0">
              <a:lnSpc>
                <a:spcPct val="100000"/>
              </a:lnSpc>
              <a:spcAft>
                <a:spcPct val="0"/>
              </a:spcAft>
            </a:pPr>
            <a:r>
              <a:rPr lang="en-GB" altLang="sv-SE" sz="2000" dirty="0">
                <a:solidFill>
                  <a:srgbClr val="000000"/>
                </a:solidFill>
                <a:latin typeface="Lato regular" panose="020F0502020204030203" pitchFamily="34" charset="0"/>
                <a:ea typeface="Times New Roman" panose="02020603050405020304" pitchFamily="18" charset="0"/>
              </a:rPr>
              <a:t>This table describes the mandatory and recurrent engagements that Save the Children will have with its core support partners, and their respective deliverables:</a:t>
            </a:r>
            <a:endParaRPr lang="sv-SE" dirty="0"/>
          </a:p>
        </p:txBody>
      </p:sp>
      <p:sp>
        <p:nvSpPr>
          <p:cNvPr id="14" name="TextBox 13">
            <a:extLst>
              <a:ext uri="{FF2B5EF4-FFF2-40B4-BE49-F238E27FC236}">
                <a16:creationId xmlns:a16="http://schemas.microsoft.com/office/drawing/2014/main" id="{21E21443-DEAF-845C-827D-093017907909}"/>
              </a:ext>
            </a:extLst>
          </p:cNvPr>
          <p:cNvSpPr txBox="1"/>
          <p:nvPr/>
        </p:nvSpPr>
        <p:spPr>
          <a:xfrm>
            <a:off x="567247" y="5633262"/>
            <a:ext cx="7620329" cy="523220"/>
          </a:xfrm>
          <a:prstGeom prst="rect">
            <a:avLst/>
          </a:prstGeom>
          <a:solidFill>
            <a:schemeClr val="bg1"/>
          </a:solidFill>
        </p:spPr>
        <p:txBody>
          <a:bodyPr wrap="square">
            <a:spAutoFit/>
          </a:bodyPr>
          <a:lstStyle/>
          <a:p>
            <a:r>
              <a:rPr kumimoji="0" lang="en-GB" altLang="sv-SE" sz="1400" b="0" i="1" u="none" strike="noStrike" cap="none" normalizeH="0" baseline="0" dirty="0">
                <a:ln>
                  <a:noFill/>
                </a:ln>
                <a:solidFill>
                  <a:srgbClr val="000000"/>
                </a:solidFill>
                <a:effectLst/>
                <a:latin typeface="Lato regular" panose="020F0502020204030203" pitchFamily="34" charset="0"/>
                <a:ea typeface="Times New Roman" panose="02020603050405020304" pitchFamily="18" charset="0"/>
              </a:rPr>
              <a:t>(*) If the Save the Children office arranges Annual Partner meetings in which the same agenda items are covered, one of the individual semi-annual reflection meetings can be replaced.</a:t>
            </a:r>
            <a:endParaRPr lang="sv-SE" sz="1400" dirty="0"/>
          </a:p>
        </p:txBody>
      </p:sp>
    </p:spTree>
    <p:extLst>
      <p:ext uri="{BB962C8B-B14F-4D97-AF65-F5344CB8AC3E}">
        <p14:creationId xmlns:p14="http://schemas.microsoft.com/office/powerpoint/2010/main" val="15501488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746E3-3A06-E752-AD7D-3F5BDB194BA0}"/>
              </a:ext>
            </a:extLst>
          </p:cNvPr>
          <p:cNvSpPr>
            <a:spLocks noGrp="1"/>
          </p:cNvSpPr>
          <p:nvPr>
            <p:ph type="title"/>
          </p:nvPr>
        </p:nvSpPr>
        <p:spPr>
          <a:xfrm>
            <a:off x="424634" y="447543"/>
            <a:ext cx="8282640" cy="506900"/>
          </a:xfrm>
        </p:spPr>
        <p:txBody>
          <a:bodyPr>
            <a:normAutofit/>
          </a:bodyPr>
          <a:lstStyle/>
          <a:p>
            <a:r>
              <a:rPr lang="en-GB" sz="3200" dirty="0">
                <a:solidFill>
                  <a:srgbClr val="DA291C"/>
                </a:solidFill>
                <a:latin typeface="Lato regular" panose="020F0502020204030203" pitchFamily="34" charset="0"/>
              </a:rPr>
              <a:t>Annual planning</a:t>
            </a:r>
          </a:p>
        </p:txBody>
      </p:sp>
      <p:sp>
        <p:nvSpPr>
          <p:cNvPr id="3" name="Content Placeholder 2">
            <a:extLst>
              <a:ext uri="{FF2B5EF4-FFF2-40B4-BE49-F238E27FC236}">
                <a16:creationId xmlns:a16="http://schemas.microsoft.com/office/drawing/2014/main" id="{2B5B2D18-8A9F-5E55-D8E0-8E44E3DC9418}"/>
              </a:ext>
            </a:extLst>
          </p:cNvPr>
          <p:cNvSpPr>
            <a:spLocks noGrp="1"/>
          </p:cNvSpPr>
          <p:nvPr>
            <p:ph idx="1"/>
          </p:nvPr>
        </p:nvSpPr>
        <p:spPr>
          <a:xfrm>
            <a:off x="424634" y="1344262"/>
            <a:ext cx="8276127" cy="4706938"/>
          </a:xfrm>
        </p:spPr>
        <p:txBody>
          <a:bodyPr/>
          <a:lstStyle/>
          <a:p>
            <a:r>
              <a:rPr lang="en-GB" b="0" dirty="0">
                <a:solidFill>
                  <a:schemeClr val="tx1"/>
                </a:solidFill>
                <a:latin typeface="Lato regular" panose="020F0502020204030203" pitchFamily="34" charset="0"/>
                <a:ea typeface="Times New Roman" panose="02020603050405020304" pitchFamily="18" charset="0"/>
              </a:rPr>
              <a:t>Planning, monitoring and support in a core support partnership:</a:t>
            </a:r>
          </a:p>
          <a:p>
            <a:pPr marL="552450" lvl="2" indent="-285750">
              <a:buFont typeface="Wingdings" panose="05000000000000000000" pitchFamily="2" charset="2"/>
              <a:buChar char="ü"/>
            </a:pPr>
            <a:r>
              <a:rPr lang="en-GB" sz="1800" dirty="0">
                <a:latin typeface="Lato regular" panose="020F0502020204030203" pitchFamily="34" charset="0"/>
                <a:ea typeface="Times New Roman" panose="02020603050405020304" pitchFamily="18" charset="0"/>
              </a:rPr>
              <a:t>r</a:t>
            </a:r>
            <a:r>
              <a:rPr lang="en-GB" sz="1800" b="0" dirty="0">
                <a:solidFill>
                  <a:schemeClr val="tx1"/>
                </a:solidFill>
                <a:effectLst/>
                <a:latin typeface="Lato regular" panose="020F0502020204030203" pitchFamily="34" charset="0"/>
                <a:ea typeface="Times New Roman" panose="02020603050405020304" pitchFamily="18" charset="0"/>
              </a:rPr>
              <a:t>equires multifunctional engagement</a:t>
            </a:r>
          </a:p>
          <a:p>
            <a:pPr marL="552450" lvl="2" indent="-285750">
              <a:buFont typeface="Wingdings" panose="05000000000000000000" pitchFamily="2" charset="2"/>
              <a:buChar char="ü"/>
            </a:pPr>
            <a:r>
              <a:rPr lang="en-GB" sz="1800" b="0" dirty="0">
                <a:solidFill>
                  <a:schemeClr val="tx1"/>
                </a:solidFill>
                <a:effectLst/>
                <a:latin typeface="Lato regular" panose="020F0502020204030203" pitchFamily="34" charset="0"/>
                <a:ea typeface="Times New Roman" panose="02020603050405020304" pitchFamily="18" charset="0"/>
              </a:rPr>
              <a:t>stretches beyond the boundaries of a single project or </a:t>
            </a:r>
            <a:r>
              <a:rPr lang="en-GB" sz="1800" b="0" dirty="0">
                <a:solidFill>
                  <a:schemeClr val="tx1"/>
                </a:solidFill>
                <a:latin typeface="Lato regular" panose="020F0502020204030203" pitchFamily="34" charset="0"/>
              </a:rPr>
              <a:t>programme</a:t>
            </a:r>
          </a:p>
          <a:p>
            <a:pPr marL="552450" lvl="2" indent="-285750">
              <a:buFont typeface="Wingdings" panose="05000000000000000000" pitchFamily="2" charset="2"/>
              <a:buChar char="ü"/>
            </a:pPr>
            <a:r>
              <a:rPr lang="en-GB" sz="1800" b="0" dirty="0">
                <a:solidFill>
                  <a:schemeClr val="tx1"/>
                </a:solidFill>
                <a:latin typeface="Lato regular" panose="020F0502020204030203" pitchFamily="34" charset="0"/>
              </a:rPr>
              <a:t>covers all aspects of governance, operations and programming of an organisation</a:t>
            </a:r>
          </a:p>
          <a:p>
            <a:pPr marL="552450" lvl="2" indent="-285750">
              <a:buFont typeface="Wingdings" panose="05000000000000000000" pitchFamily="2" charset="2"/>
              <a:buChar char="ü"/>
            </a:pPr>
            <a:r>
              <a:rPr lang="en-GB" sz="1800" dirty="0">
                <a:effectLst/>
                <a:latin typeface="Lato regular" panose="020F0502020204030203" pitchFamily="34" charset="0"/>
                <a:ea typeface="Times New Roman" panose="02020603050405020304" pitchFamily="18" charset="0"/>
              </a:rPr>
              <a:t>realistic in what can be covered and achieved with the resources available at both parties</a:t>
            </a:r>
          </a:p>
          <a:p>
            <a:endParaRPr lang="en-GB" b="0" dirty="0">
              <a:solidFill>
                <a:schemeClr val="tx1"/>
              </a:solidFill>
              <a:latin typeface="Lato regular" panose="020F0502020204030203" pitchFamily="34" charset="0"/>
            </a:endParaRPr>
          </a:p>
          <a:p>
            <a:r>
              <a:rPr lang="en-GB" b="0" dirty="0">
                <a:solidFill>
                  <a:schemeClr val="tx1"/>
                </a:solidFill>
                <a:latin typeface="Lato regular" panose="020F0502020204030203" pitchFamily="34" charset="0"/>
              </a:rPr>
              <a:t>SC and the partner engage in planning to identify:</a:t>
            </a:r>
          </a:p>
          <a:p>
            <a:pPr marL="552450" lvl="2" indent="-285750">
              <a:lnSpc>
                <a:spcPct val="107000"/>
              </a:lnSpc>
              <a:buFont typeface="Wingdings" panose="05000000000000000000" pitchFamily="2" charset="2"/>
              <a:buChar char="Ø"/>
            </a:pPr>
            <a:r>
              <a:rPr lang="en-GB" sz="1800" dirty="0">
                <a:latin typeface="Lato regular" panose="020F0502020204030203" pitchFamily="34" charset="0"/>
                <a:ea typeface="Times New Roman" panose="02020603050405020304" pitchFamily="18" charset="0"/>
              </a:rPr>
              <a:t>J</a:t>
            </a:r>
            <a:r>
              <a:rPr lang="en-GB" sz="1800" b="0" dirty="0">
                <a:solidFill>
                  <a:schemeClr val="tx1"/>
                </a:solidFill>
                <a:latin typeface="Lato regular" panose="020F0502020204030203" pitchFamily="34" charset="0"/>
                <a:ea typeface="Times New Roman" panose="02020603050405020304" pitchFamily="18" charset="0"/>
              </a:rPr>
              <a:t>oint activities, initiatives and events</a:t>
            </a:r>
          </a:p>
          <a:p>
            <a:pPr marL="552450" lvl="2" indent="-285750">
              <a:lnSpc>
                <a:spcPct val="107000"/>
              </a:lnSpc>
              <a:buFont typeface="Wingdings" panose="05000000000000000000" pitchFamily="2" charset="2"/>
              <a:buChar char="Ø"/>
            </a:pPr>
            <a:r>
              <a:rPr lang="en-GB" sz="1800" b="0" dirty="0">
                <a:solidFill>
                  <a:schemeClr val="tx1"/>
                </a:solidFill>
                <a:latin typeface="Lato regular" panose="020F0502020204030203" pitchFamily="34" charset="0"/>
                <a:ea typeface="Times New Roman" panose="02020603050405020304" pitchFamily="18" charset="0"/>
              </a:rPr>
              <a:t>Reciprocal support (technical, coaching, learning) from SC to the partner and vice versa</a:t>
            </a:r>
          </a:p>
          <a:p>
            <a:pPr marL="552450" lvl="2" indent="-285750">
              <a:lnSpc>
                <a:spcPct val="107000"/>
              </a:lnSpc>
              <a:buFont typeface="Wingdings" panose="05000000000000000000" pitchFamily="2" charset="2"/>
              <a:buChar char="Ø"/>
            </a:pPr>
            <a:r>
              <a:rPr lang="en-GB" sz="1800" b="0" dirty="0">
                <a:solidFill>
                  <a:schemeClr val="tx1"/>
                </a:solidFill>
                <a:latin typeface="Lato regular" panose="020F0502020204030203" pitchFamily="34" charset="0"/>
                <a:ea typeface="Times New Roman" panose="02020603050405020304" pitchFamily="18" charset="0"/>
              </a:rPr>
              <a:t>Exchange, learning and peer-to-peer support with other CSOs partnering with SC</a:t>
            </a:r>
          </a:p>
        </p:txBody>
      </p:sp>
      <p:sp>
        <p:nvSpPr>
          <p:cNvPr id="4" name="Footer Placeholder 3">
            <a:extLst>
              <a:ext uri="{FF2B5EF4-FFF2-40B4-BE49-F238E27FC236}">
                <a16:creationId xmlns:a16="http://schemas.microsoft.com/office/drawing/2014/main" id="{98D2843D-A7FD-662E-B22D-4F29D0051B04}"/>
              </a:ext>
            </a:extLst>
          </p:cNvPr>
          <p:cNvSpPr>
            <a:spLocks noGrp="1"/>
          </p:cNvSpPr>
          <p:nvPr>
            <p:ph type="ftr" sz="quarter" idx="11"/>
          </p:nvPr>
        </p:nvSpPr>
        <p:spPr/>
        <p:txBody>
          <a:bodyPr/>
          <a:lstStyle/>
          <a:p>
            <a:r>
              <a:rPr lang="en-US"/>
              <a:t>2023</a:t>
            </a:r>
          </a:p>
        </p:txBody>
      </p:sp>
    </p:spTree>
    <p:extLst>
      <p:ext uri="{BB962C8B-B14F-4D97-AF65-F5344CB8AC3E}">
        <p14:creationId xmlns:p14="http://schemas.microsoft.com/office/powerpoint/2010/main" val="25186914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ADE4E75-7D67-1AAF-4FB0-65A11EC36AD0}"/>
              </a:ext>
            </a:extLst>
          </p:cNvPr>
          <p:cNvSpPr>
            <a:spLocks noGrp="1"/>
          </p:cNvSpPr>
          <p:nvPr>
            <p:ph type="title"/>
          </p:nvPr>
        </p:nvSpPr>
        <p:spPr>
          <a:xfrm>
            <a:off x="424634" y="447544"/>
            <a:ext cx="8282640" cy="506900"/>
          </a:xfrm>
        </p:spPr>
        <p:txBody>
          <a:bodyPr>
            <a:normAutofit/>
          </a:bodyPr>
          <a:lstStyle/>
          <a:p>
            <a:r>
              <a:rPr lang="en-GB" sz="3200" dirty="0">
                <a:solidFill>
                  <a:srgbClr val="DA291C"/>
                </a:solidFill>
                <a:latin typeface="Lato regular" panose="020F0502020204030203" pitchFamily="34" charset="0"/>
              </a:rPr>
              <a:t>Annual Planning Process</a:t>
            </a:r>
          </a:p>
        </p:txBody>
      </p:sp>
      <p:sp>
        <p:nvSpPr>
          <p:cNvPr id="2" name="Content Placeholder 1">
            <a:extLst>
              <a:ext uri="{FF2B5EF4-FFF2-40B4-BE49-F238E27FC236}">
                <a16:creationId xmlns:a16="http://schemas.microsoft.com/office/drawing/2014/main" id="{EF00149B-8011-9577-069C-6F7CB95E4787}"/>
              </a:ext>
            </a:extLst>
          </p:cNvPr>
          <p:cNvSpPr>
            <a:spLocks noGrp="1"/>
          </p:cNvSpPr>
          <p:nvPr>
            <p:ph idx="1"/>
          </p:nvPr>
        </p:nvSpPr>
        <p:spPr>
          <a:xfrm>
            <a:off x="424634" y="1408814"/>
            <a:ext cx="8276127" cy="4706938"/>
          </a:xfrm>
        </p:spPr>
        <p:txBody>
          <a:bodyPr>
            <a:normAutofit/>
          </a:bodyPr>
          <a:lstStyle/>
          <a:p>
            <a:pPr marL="552450" lvl="2" indent="-285750">
              <a:buFont typeface="Arial" panose="020B0604020202020204" pitchFamily="34" charset="0"/>
              <a:buChar char="•"/>
            </a:pPr>
            <a:r>
              <a:rPr lang="en-GB" sz="1800" b="0" dirty="0">
                <a:solidFill>
                  <a:schemeClr val="tx1"/>
                </a:solidFill>
                <a:latin typeface="Lato regular" panose="020F0502020204030203" pitchFamily="34" charset="0"/>
              </a:rPr>
              <a:t>Takes place between November and January </a:t>
            </a:r>
          </a:p>
          <a:p>
            <a:pPr marL="552450" lvl="2" indent="-285750">
              <a:lnSpc>
                <a:spcPct val="107000"/>
              </a:lnSpc>
              <a:buFont typeface="Arial" panose="020B0604020202020204" pitchFamily="34" charset="0"/>
              <a:buChar char="•"/>
            </a:pPr>
            <a:r>
              <a:rPr lang="en-GB" sz="1800" b="0" dirty="0">
                <a:solidFill>
                  <a:schemeClr val="tx1"/>
                </a:solidFill>
                <a:latin typeface="Lato regular" panose="020F0502020204030203" pitchFamily="34" charset="0"/>
              </a:rPr>
              <a:t>Covers all components of the core support model, but emphasis can be given to some components at certain points in time</a:t>
            </a:r>
          </a:p>
          <a:p>
            <a:pPr marL="552450" lvl="2" indent="-285750">
              <a:lnSpc>
                <a:spcPct val="107000"/>
              </a:lnSpc>
              <a:buFont typeface="Arial" panose="020B0604020202020204" pitchFamily="34" charset="0"/>
              <a:buChar char="•"/>
            </a:pPr>
            <a:r>
              <a:rPr lang="en-GB" sz="1800" b="0" dirty="0">
                <a:solidFill>
                  <a:schemeClr val="tx1"/>
                </a:solidFill>
                <a:effectLst/>
                <a:latin typeface="Lato regular" panose="020F0502020204030203" pitchFamily="34" charset="0"/>
                <a:ea typeface="Times New Roman" panose="02020603050405020304" pitchFamily="18" charset="0"/>
              </a:rPr>
              <a:t>The collaboration plan is a flexible document. It forms the basis for continuous dialogue between SC and the partner during semi-annual reflection meetings and monitoring visits. </a:t>
            </a:r>
          </a:p>
          <a:p>
            <a:pPr marL="552450" lvl="2" indent="-285750">
              <a:lnSpc>
                <a:spcPct val="107000"/>
              </a:lnSpc>
              <a:buFont typeface="Arial" panose="020B0604020202020204" pitchFamily="34" charset="0"/>
              <a:buChar char="•"/>
            </a:pPr>
            <a:r>
              <a:rPr lang="en-US" sz="1800" dirty="0">
                <a:latin typeface="Lato regular" panose="020F0502020204030203" pitchFamily="34" charset="0"/>
              </a:rPr>
              <a:t>It should be used in a way that promotes equality and mutual accountability between Save the Children and the CSO-partner </a:t>
            </a:r>
          </a:p>
          <a:p>
            <a:pPr marL="552450" lvl="2" indent="-285750">
              <a:lnSpc>
                <a:spcPct val="107000"/>
              </a:lnSpc>
              <a:buFont typeface="Arial" panose="020B0604020202020204" pitchFamily="34" charset="0"/>
              <a:buChar char="•"/>
            </a:pPr>
            <a:r>
              <a:rPr lang="en-GB" sz="1800" b="0" dirty="0">
                <a:solidFill>
                  <a:schemeClr val="tx1"/>
                </a:solidFill>
                <a:latin typeface="Lato regular" panose="020F0502020204030203" pitchFamily="34" charset="0"/>
              </a:rPr>
              <a:t>Any format for the agreed plan can be used, but there is a suggested template in </a:t>
            </a:r>
            <a:r>
              <a:rPr lang="en-GB" sz="1800" b="0" i="1" dirty="0">
                <a:solidFill>
                  <a:schemeClr val="tx1"/>
                </a:solidFill>
                <a:latin typeface="Lato regular" panose="020F0502020204030203" pitchFamily="34" charset="0"/>
              </a:rPr>
              <a:t>Annex 8</a:t>
            </a:r>
            <a:r>
              <a:rPr lang="en-GB" sz="1800" b="0" dirty="0">
                <a:solidFill>
                  <a:schemeClr val="tx1"/>
                </a:solidFill>
                <a:latin typeface="Lato regular" panose="020F0502020204030203" pitchFamily="34" charset="0"/>
              </a:rPr>
              <a:t>.</a:t>
            </a:r>
          </a:p>
          <a:p>
            <a:pPr marL="552450" lvl="2" indent="-285750">
              <a:lnSpc>
                <a:spcPct val="107000"/>
              </a:lnSpc>
              <a:buFont typeface="Arial" panose="020B0604020202020204" pitchFamily="34" charset="0"/>
              <a:buChar char="•"/>
            </a:pPr>
            <a:r>
              <a:rPr lang="en-GB" sz="1800" dirty="0">
                <a:latin typeface="Lato regular" panose="020F0502020204030203" pitchFamily="34" charset="0"/>
              </a:rPr>
              <a:t>The Collaboration Plan is </a:t>
            </a:r>
            <a:r>
              <a:rPr lang="en-GB" sz="1800" u="sng" dirty="0">
                <a:latin typeface="Lato regular" panose="020F0502020204030203" pitchFamily="34" charset="0"/>
              </a:rPr>
              <a:t>not</a:t>
            </a:r>
            <a:r>
              <a:rPr lang="en-GB" sz="1800" dirty="0">
                <a:latin typeface="Lato regular" panose="020F0502020204030203" pitchFamily="34" charset="0"/>
              </a:rPr>
              <a:t> and should not be formulated as a substitute to a log-frame (with indicators etc.) and it should not generate any additional reporting requirements.</a:t>
            </a:r>
          </a:p>
          <a:p>
            <a:pPr marL="552450" lvl="2" indent="-285750">
              <a:lnSpc>
                <a:spcPct val="107000"/>
              </a:lnSpc>
              <a:buFont typeface="Arial" panose="020B0604020202020204" pitchFamily="34" charset="0"/>
              <a:buChar char="•"/>
            </a:pPr>
            <a:r>
              <a:rPr lang="en-GB" sz="1800" b="0" dirty="0">
                <a:solidFill>
                  <a:schemeClr val="tx1"/>
                </a:solidFill>
                <a:latin typeface="Lato regular" panose="020F0502020204030203" pitchFamily="34" charset="0"/>
              </a:rPr>
              <a:t>The Collaboration Plan is updated annually or more frequently if needed.  </a:t>
            </a:r>
          </a:p>
          <a:p>
            <a:pPr>
              <a:lnSpc>
                <a:spcPct val="107000"/>
              </a:lnSpc>
              <a:spcAft>
                <a:spcPts val="600"/>
              </a:spcAft>
            </a:pPr>
            <a:endParaRPr lang="en-GB" b="0" dirty="0">
              <a:solidFill>
                <a:schemeClr val="tx1"/>
              </a:solidFill>
              <a:latin typeface="Lato regular" panose="020F0502020204030203" pitchFamily="34" charset="0"/>
              <a:ea typeface="Times New Roman" panose="02020603050405020304" pitchFamily="18" charset="0"/>
            </a:endParaRPr>
          </a:p>
          <a:p>
            <a:endParaRPr lang="en-GB" b="0" dirty="0">
              <a:solidFill>
                <a:schemeClr val="tx1"/>
              </a:solidFill>
              <a:latin typeface="Lato regular" panose="020F0502020204030203" pitchFamily="34" charset="0"/>
            </a:endParaRPr>
          </a:p>
          <a:p>
            <a:endParaRPr lang="en-GB" b="0" dirty="0">
              <a:solidFill>
                <a:schemeClr val="tx1"/>
              </a:solidFill>
              <a:latin typeface="Lato regular" panose="020F0502020204030203" pitchFamily="34" charset="0"/>
            </a:endParaRPr>
          </a:p>
        </p:txBody>
      </p:sp>
    </p:spTree>
    <p:extLst>
      <p:ext uri="{BB962C8B-B14F-4D97-AF65-F5344CB8AC3E}">
        <p14:creationId xmlns:p14="http://schemas.microsoft.com/office/powerpoint/2010/main" val="41762619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C7B74B2-8D23-D0C6-7698-CB5CEEE1817F}"/>
              </a:ext>
            </a:extLst>
          </p:cNvPr>
          <p:cNvSpPr>
            <a:spLocks noGrp="1"/>
          </p:cNvSpPr>
          <p:nvPr>
            <p:ph type="title"/>
          </p:nvPr>
        </p:nvSpPr>
        <p:spPr>
          <a:xfrm>
            <a:off x="425123" y="437274"/>
            <a:ext cx="8282640" cy="506900"/>
          </a:xfrm>
        </p:spPr>
        <p:txBody>
          <a:bodyPr>
            <a:normAutofit/>
          </a:bodyPr>
          <a:lstStyle/>
          <a:p>
            <a:r>
              <a:rPr lang="en-US" sz="3200" dirty="0">
                <a:solidFill>
                  <a:srgbClr val="DA291C"/>
                </a:solidFill>
                <a:latin typeface="Lato regular" panose="020F0502020204030203" pitchFamily="34" charset="0"/>
              </a:rPr>
              <a:t>Collaboration Plan</a:t>
            </a:r>
            <a:endParaRPr lang="sv-SE" sz="3200" dirty="0">
              <a:solidFill>
                <a:srgbClr val="DA291C"/>
              </a:solidFill>
              <a:latin typeface="Lato regular" panose="020F0502020204030203" pitchFamily="34" charset="0"/>
            </a:endParaRPr>
          </a:p>
        </p:txBody>
      </p:sp>
      <p:sp>
        <p:nvSpPr>
          <p:cNvPr id="4" name="Footer Placeholder 3">
            <a:extLst>
              <a:ext uri="{FF2B5EF4-FFF2-40B4-BE49-F238E27FC236}">
                <a16:creationId xmlns:a16="http://schemas.microsoft.com/office/drawing/2014/main" id="{A2B743B8-EAF6-C740-E523-74485F2B1883}"/>
              </a:ext>
            </a:extLst>
          </p:cNvPr>
          <p:cNvSpPr>
            <a:spLocks noGrp="1"/>
          </p:cNvSpPr>
          <p:nvPr>
            <p:ph type="ftr" sz="quarter" idx="11"/>
          </p:nvPr>
        </p:nvSpPr>
        <p:spPr/>
        <p:txBody>
          <a:bodyPr/>
          <a:lstStyle/>
          <a:p>
            <a:pPr defTabSz="685800"/>
            <a:r>
              <a:rPr lang="en-US">
                <a:solidFill>
                  <a:srgbClr val="000000"/>
                </a:solidFill>
              </a:rPr>
              <a:t>2023</a:t>
            </a:r>
          </a:p>
        </p:txBody>
      </p:sp>
      <p:sp>
        <p:nvSpPr>
          <p:cNvPr id="5" name="Text Placeholder 4">
            <a:extLst>
              <a:ext uri="{FF2B5EF4-FFF2-40B4-BE49-F238E27FC236}">
                <a16:creationId xmlns:a16="http://schemas.microsoft.com/office/drawing/2014/main" id="{512C8AA5-C3B2-BD12-117A-39B9F409DDB5}"/>
              </a:ext>
            </a:extLst>
          </p:cNvPr>
          <p:cNvSpPr>
            <a:spLocks noGrp="1"/>
          </p:cNvSpPr>
          <p:nvPr>
            <p:ph type="body" sz="quarter" idx="13"/>
          </p:nvPr>
        </p:nvSpPr>
        <p:spPr>
          <a:xfrm>
            <a:off x="425123" y="1306414"/>
            <a:ext cx="8282151" cy="363537"/>
          </a:xfrm>
        </p:spPr>
        <p:txBody>
          <a:bodyPr/>
          <a:lstStyle/>
          <a:p>
            <a:r>
              <a:rPr lang="en-US" sz="1800" dirty="0">
                <a:solidFill>
                  <a:srgbClr val="000000"/>
                </a:solidFill>
                <a:latin typeface="Lato regular" panose="020F0502020204030203" pitchFamily="34" charset="0"/>
              </a:rPr>
              <a:t>A well defined and realistic collaboration plan is a key element for success in a core support partnership. The graph below describes the relationship between the respective organisation´s guiding document and the collaboration plan.</a:t>
            </a:r>
          </a:p>
        </p:txBody>
      </p:sp>
      <p:sp>
        <p:nvSpPr>
          <p:cNvPr id="10" name="Diagrama de flujo: conector 9">
            <a:extLst>
              <a:ext uri="{FF2B5EF4-FFF2-40B4-BE49-F238E27FC236}">
                <a16:creationId xmlns:a16="http://schemas.microsoft.com/office/drawing/2014/main" id="{FB6B29BB-84C1-71AB-3CB8-BB1DBD4D5D46}"/>
              </a:ext>
            </a:extLst>
          </p:cNvPr>
          <p:cNvSpPr/>
          <p:nvPr/>
        </p:nvSpPr>
        <p:spPr>
          <a:xfrm>
            <a:off x="3684245" y="2524238"/>
            <a:ext cx="3593702" cy="2945822"/>
          </a:xfrm>
          <a:prstGeom prst="flowChartConnector">
            <a:avLst/>
          </a:prstGeom>
          <a:solidFill>
            <a:schemeClr val="tx1">
              <a:lumMod val="10000"/>
              <a:lumOff val="90000"/>
            </a:schemeClr>
          </a:solidFill>
          <a:ln w="762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r" defTabSz="685800"/>
            <a:r>
              <a:rPr lang="en-GB" dirty="0">
                <a:solidFill>
                  <a:srgbClr val="000000"/>
                </a:solidFill>
                <a:latin typeface="Lato" panose="020F0502020204030203" pitchFamily="34" charset="0"/>
                <a:cs typeface="Gill Sans Infant Std"/>
              </a:rPr>
              <a:t>CSO </a:t>
            </a:r>
          </a:p>
          <a:p>
            <a:pPr algn="r" defTabSz="685800"/>
            <a:r>
              <a:rPr lang="en-GB" dirty="0">
                <a:solidFill>
                  <a:srgbClr val="000000"/>
                </a:solidFill>
                <a:latin typeface="Lato" panose="020F0502020204030203" pitchFamily="34" charset="0"/>
                <a:cs typeface="Gill Sans Infant Std"/>
              </a:rPr>
              <a:t>programme </a:t>
            </a:r>
          </a:p>
          <a:p>
            <a:pPr algn="r" defTabSz="685800"/>
            <a:r>
              <a:rPr lang="en-GB" dirty="0">
                <a:solidFill>
                  <a:srgbClr val="000000"/>
                </a:solidFill>
                <a:latin typeface="Lato" panose="020F0502020204030203" pitchFamily="34" charset="0"/>
                <a:cs typeface="Gill Sans Infant Std"/>
              </a:rPr>
              <a:t>priorities</a:t>
            </a:r>
          </a:p>
          <a:p>
            <a:pPr algn="r" defTabSz="685800"/>
            <a:r>
              <a:rPr lang="en-GB" dirty="0">
                <a:solidFill>
                  <a:srgbClr val="000000"/>
                </a:solidFill>
                <a:latin typeface="Lato" panose="020F0502020204030203" pitchFamily="34" charset="0"/>
                <a:cs typeface="Gill Sans Infant Std"/>
              </a:rPr>
              <a:t>2022-2026</a:t>
            </a:r>
            <a:endParaRPr lang="en-GB" sz="1350" dirty="0">
              <a:solidFill>
                <a:srgbClr val="000000"/>
              </a:solidFill>
              <a:latin typeface="Lato" panose="020F0502020204030203" pitchFamily="34" charset="0"/>
              <a:cs typeface="Gill Sans Infant Std"/>
            </a:endParaRPr>
          </a:p>
        </p:txBody>
      </p:sp>
      <p:sp>
        <p:nvSpPr>
          <p:cNvPr id="11" name="Diagrama de flujo: conector 10">
            <a:extLst>
              <a:ext uri="{FF2B5EF4-FFF2-40B4-BE49-F238E27FC236}">
                <a16:creationId xmlns:a16="http://schemas.microsoft.com/office/drawing/2014/main" id="{691E2C3C-2DE3-AD41-BFB2-0DF5EF14C719}"/>
              </a:ext>
            </a:extLst>
          </p:cNvPr>
          <p:cNvSpPr/>
          <p:nvPr/>
        </p:nvSpPr>
        <p:spPr>
          <a:xfrm>
            <a:off x="1336307" y="2524238"/>
            <a:ext cx="3593702" cy="2945822"/>
          </a:xfrm>
          <a:prstGeom prst="flowChartConnector">
            <a:avLst/>
          </a:prstGeom>
          <a:solidFill>
            <a:schemeClr val="tx2">
              <a:lumMod val="40000"/>
              <a:lumOff val="60000"/>
              <a:alpha val="53000"/>
            </a:schemeClr>
          </a:solidFill>
          <a:ln w="7620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defTabSz="685800"/>
            <a:r>
              <a:rPr lang="en-GB" dirty="0">
                <a:solidFill>
                  <a:srgbClr val="000000"/>
                </a:solidFill>
                <a:latin typeface="Lato" panose="020F0502020204030203" pitchFamily="34" charset="0"/>
                <a:cs typeface="Gill Sans Infant Std"/>
              </a:rPr>
              <a:t>Partner´s </a:t>
            </a:r>
          </a:p>
          <a:p>
            <a:pPr defTabSz="685800"/>
            <a:r>
              <a:rPr lang="en-GB" dirty="0">
                <a:solidFill>
                  <a:srgbClr val="000000"/>
                </a:solidFill>
                <a:latin typeface="Lato" panose="020F0502020204030203" pitchFamily="34" charset="0"/>
                <a:cs typeface="Gill Sans Infant Std"/>
              </a:rPr>
              <a:t>strategic </a:t>
            </a:r>
          </a:p>
          <a:p>
            <a:pPr defTabSz="685800"/>
            <a:r>
              <a:rPr lang="en-GB" dirty="0">
                <a:solidFill>
                  <a:srgbClr val="000000"/>
                </a:solidFill>
                <a:latin typeface="Lato" panose="020F0502020204030203" pitchFamily="34" charset="0"/>
                <a:cs typeface="Gill Sans Infant Std"/>
              </a:rPr>
              <a:t>planning</a:t>
            </a:r>
          </a:p>
        </p:txBody>
      </p:sp>
      <p:sp>
        <p:nvSpPr>
          <p:cNvPr id="12" name="CuadroTexto 11">
            <a:extLst>
              <a:ext uri="{FF2B5EF4-FFF2-40B4-BE49-F238E27FC236}">
                <a16:creationId xmlns:a16="http://schemas.microsoft.com/office/drawing/2014/main" id="{9B1A5382-B08C-F6DB-25DC-B9CD0F7EF2D6}"/>
              </a:ext>
            </a:extLst>
          </p:cNvPr>
          <p:cNvSpPr txBox="1"/>
          <p:nvPr/>
        </p:nvSpPr>
        <p:spPr>
          <a:xfrm>
            <a:off x="4160512" y="3116519"/>
            <a:ext cx="553998" cy="1761260"/>
          </a:xfrm>
          <a:prstGeom prst="rect">
            <a:avLst/>
          </a:prstGeom>
          <a:noFill/>
          <a:ln>
            <a:noFill/>
          </a:ln>
        </p:spPr>
        <p:txBody>
          <a:bodyPr vert="vert270" wrap="square" lIns="0" tIns="0" rIns="0" bIns="0" rtlCol="0">
            <a:spAutoFit/>
          </a:bodyPr>
          <a:lstStyle/>
          <a:p>
            <a:pPr algn="ctr" defTabSz="685800"/>
            <a:r>
              <a:rPr lang="es-PA" dirty="0">
                <a:solidFill>
                  <a:srgbClr val="A51414"/>
                </a:solidFill>
                <a:latin typeface="Gill Sans Infant Std"/>
                <a:cs typeface="Gill Sans Infant Std"/>
              </a:rPr>
              <a:t>COLLABORATION PLAN</a:t>
            </a:r>
            <a:endParaRPr lang="en-GB" dirty="0">
              <a:solidFill>
                <a:srgbClr val="A51414"/>
              </a:solidFill>
              <a:latin typeface="Gill Sans Infant Std"/>
              <a:cs typeface="Gill Sans Infant Std"/>
            </a:endParaRPr>
          </a:p>
        </p:txBody>
      </p:sp>
      <p:sp>
        <p:nvSpPr>
          <p:cNvPr id="13" name="TextBox 12">
            <a:extLst>
              <a:ext uri="{FF2B5EF4-FFF2-40B4-BE49-F238E27FC236}">
                <a16:creationId xmlns:a16="http://schemas.microsoft.com/office/drawing/2014/main" id="{AD2E0D5F-2C9F-8DFF-4727-969799865E43}"/>
              </a:ext>
            </a:extLst>
          </p:cNvPr>
          <p:cNvSpPr txBox="1"/>
          <p:nvPr/>
        </p:nvSpPr>
        <p:spPr>
          <a:xfrm>
            <a:off x="669851" y="5615119"/>
            <a:ext cx="4572000" cy="646331"/>
          </a:xfrm>
          <a:prstGeom prst="rect">
            <a:avLst/>
          </a:prstGeom>
          <a:noFill/>
        </p:spPr>
        <p:txBody>
          <a:bodyPr wrap="square">
            <a:spAutoFit/>
          </a:bodyPr>
          <a:lstStyle/>
          <a:p>
            <a:pPr algn="just"/>
            <a:r>
              <a:rPr lang="en-GB" sz="1800" u="sng" dirty="0">
                <a:effectLst/>
                <a:latin typeface="Lato" panose="020F0502020204030203" pitchFamily="34" charset="0"/>
                <a:ea typeface="Times New Roman" panose="02020603050405020304" pitchFamily="18" charset="0"/>
                <a:cs typeface="Garamond" panose="02020404030301010803" pitchFamily="18" charset="0"/>
              </a:rPr>
              <a:t>Tool:</a:t>
            </a:r>
            <a:endParaRPr lang="sv-SE" sz="2000" dirty="0">
              <a:effectLst/>
              <a:latin typeface="Times New Roman" panose="02020603050405020304" pitchFamily="18" charset="0"/>
              <a:ea typeface="Times New Roman" panose="02020603050405020304" pitchFamily="18" charset="0"/>
            </a:endParaRPr>
          </a:p>
          <a:p>
            <a:pPr algn="just"/>
            <a:r>
              <a:rPr lang="en-GB" sz="1800" dirty="0">
                <a:effectLst/>
                <a:latin typeface="Lato" panose="020F0502020204030203" pitchFamily="34" charset="0"/>
                <a:ea typeface="Times New Roman" panose="02020603050405020304" pitchFamily="18" charset="0"/>
                <a:cs typeface="Garamond" panose="02020404030301010803" pitchFamily="18" charset="0"/>
              </a:rPr>
              <a:t>Annex 8: Collaboration Plan - Template</a:t>
            </a:r>
            <a:endParaRPr lang="sv-SE"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44954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DEFBE54-47F4-C816-E735-C2B59F191F7C}"/>
              </a:ext>
            </a:extLst>
          </p:cNvPr>
          <p:cNvSpPr>
            <a:spLocks noGrp="1"/>
          </p:cNvSpPr>
          <p:nvPr>
            <p:ph type="title"/>
          </p:nvPr>
        </p:nvSpPr>
        <p:spPr>
          <a:xfrm>
            <a:off x="431147" y="447544"/>
            <a:ext cx="8282640" cy="506900"/>
          </a:xfrm>
        </p:spPr>
        <p:txBody>
          <a:bodyPr>
            <a:normAutofit/>
          </a:bodyPr>
          <a:lstStyle/>
          <a:p>
            <a:r>
              <a:rPr lang="en-US" sz="3200" dirty="0">
                <a:solidFill>
                  <a:srgbClr val="DA291C"/>
                </a:solidFill>
                <a:latin typeface="Lato regular" panose="020F0502020204030203" pitchFamily="34" charset="0"/>
              </a:rPr>
              <a:t>Monitoring</a:t>
            </a:r>
          </a:p>
        </p:txBody>
      </p:sp>
      <p:sp>
        <p:nvSpPr>
          <p:cNvPr id="2" name="Content Placeholder 1">
            <a:extLst>
              <a:ext uri="{FF2B5EF4-FFF2-40B4-BE49-F238E27FC236}">
                <a16:creationId xmlns:a16="http://schemas.microsoft.com/office/drawing/2014/main" id="{C9FA75F9-CF9B-C161-C5B5-C576232DB5C1}"/>
              </a:ext>
            </a:extLst>
          </p:cNvPr>
          <p:cNvSpPr>
            <a:spLocks noGrp="1"/>
          </p:cNvSpPr>
          <p:nvPr>
            <p:ph idx="1"/>
          </p:nvPr>
        </p:nvSpPr>
        <p:spPr>
          <a:xfrm>
            <a:off x="437660" y="1461976"/>
            <a:ext cx="8276127" cy="4706938"/>
          </a:xfrm>
        </p:spPr>
        <p:txBody>
          <a:bodyPr vert="horz" lIns="68580" tIns="34290" rIns="68580" bIns="34290" rtlCol="0" anchor="t">
            <a:normAutofit/>
          </a:bodyPr>
          <a:lstStyle/>
          <a:p>
            <a:pPr marL="552450" lvl="2" indent="-285750">
              <a:lnSpc>
                <a:spcPct val="107000"/>
              </a:lnSpc>
              <a:buFont typeface="Arial" panose="020B0604020202020204" pitchFamily="34" charset="0"/>
              <a:buChar char="•"/>
            </a:pPr>
            <a:r>
              <a:rPr lang="en-US" sz="1800" dirty="0">
                <a:latin typeface="Lato regular" panose="020F0502020204030203" pitchFamily="34" charset="0"/>
              </a:rPr>
              <a:t>Partnership monitoring plays a crucial role in ensuring the progress, performance and compliance of our partnerships.</a:t>
            </a:r>
          </a:p>
          <a:p>
            <a:pPr marL="552450" lvl="2" indent="-285750">
              <a:lnSpc>
                <a:spcPct val="107000"/>
              </a:lnSpc>
              <a:buFont typeface="Arial" panose="020B0604020202020204" pitchFamily="34" charset="0"/>
              <a:buChar char="•"/>
            </a:pPr>
            <a:r>
              <a:rPr lang="en-GB" sz="1800" dirty="0">
                <a:latin typeface="Lato regular" panose="020F0502020204030203" pitchFamily="34" charset="0"/>
              </a:rPr>
              <a:t>Partner monitoring in core support has a different scope and approach, as it </a:t>
            </a:r>
            <a:r>
              <a:rPr lang="en-GB" sz="1800" dirty="0">
                <a:solidFill>
                  <a:srgbClr val="DA291C"/>
                </a:solidFill>
                <a:latin typeface="Lato regular" panose="020F0502020204030203" pitchFamily="34" charset="0"/>
              </a:rPr>
              <a:t>extends </a:t>
            </a:r>
            <a:r>
              <a:rPr lang="en-US" sz="1800" dirty="0">
                <a:solidFill>
                  <a:srgbClr val="DA291C"/>
                </a:solidFill>
                <a:latin typeface="Lato regular" panose="020F0502020204030203" pitchFamily="34" charset="0"/>
              </a:rPr>
              <a:t>beyond individual projects</a:t>
            </a:r>
            <a:r>
              <a:rPr lang="en-US" b="0" dirty="0">
                <a:solidFill>
                  <a:schemeClr val="tx1"/>
                </a:solidFill>
                <a:latin typeface="Lato regular" panose="020F0502020204030203" pitchFamily="34" charset="0"/>
                <a:ea typeface="Lato"/>
                <a:cs typeface="Lato"/>
              </a:rPr>
              <a:t>. </a:t>
            </a:r>
          </a:p>
          <a:p>
            <a:pPr marL="552450" lvl="2" indent="-285750">
              <a:lnSpc>
                <a:spcPct val="107000"/>
              </a:lnSpc>
              <a:buFont typeface="Arial" panose="020B0604020202020204" pitchFamily="34" charset="0"/>
              <a:buChar char="•"/>
            </a:pPr>
            <a:r>
              <a:rPr lang="en-GB" sz="1800" dirty="0">
                <a:latin typeface="Lato regular" panose="020F0502020204030203" pitchFamily="34" charset="0"/>
              </a:rPr>
              <a:t>It covers the CSO-partner as an organisation and all its operations and functions </a:t>
            </a:r>
          </a:p>
          <a:p>
            <a:pPr marL="552450" lvl="2" indent="-285750">
              <a:lnSpc>
                <a:spcPct val="107000"/>
              </a:lnSpc>
              <a:buFont typeface="Arial" panose="020B0604020202020204" pitchFamily="34" charset="0"/>
              <a:buChar char="•"/>
            </a:pPr>
            <a:r>
              <a:rPr lang="en-GB" sz="1800" dirty="0">
                <a:latin typeface="Lato regular" panose="020F0502020204030203" pitchFamily="34" charset="0"/>
              </a:rPr>
              <a:t>It is conducted in two semi-annual virtual reflection meetings and one annual onsite monitoring visit. Preparation ahead of the meetings and visit is a critical success factor.</a:t>
            </a:r>
          </a:p>
          <a:p>
            <a:pPr marL="552450" lvl="2" indent="-285750">
              <a:lnSpc>
                <a:spcPct val="107000"/>
              </a:lnSpc>
              <a:buFont typeface="Arial" panose="020B0604020202020204" pitchFamily="34" charset="0"/>
              <a:buChar char="•"/>
            </a:pPr>
            <a:r>
              <a:rPr lang="en-US" sz="1800" dirty="0">
                <a:latin typeface="Lato regular" panose="020F0502020204030203" pitchFamily="34" charset="0"/>
              </a:rPr>
              <a:t>This comprehensive approach helps us gain a holistic understanding of our partner's </a:t>
            </a:r>
            <a:r>
              <a:rPr lang="en-US" sz="1800" dirty="0">
                <a:solidFill>
                  <a:srgbClr val="DA291C"/>
                </a:solidFill>
                <a:latin typeface="Lato regular" panose="020F0502020204030203" pitchFamily="34" charset="0"/>
              </a:rPr>
              <a:t>performance and progress</a:t>
            </a:r>
            <a:r>
              <a:rPr lang="en-US" sz="1800" dirty="0">
                <a:latin typeface="Lato regular" panose="020F0502020204030203" pitchFamily="34" charset="0"/>
              </a:rPr>
              <a:t>.</a:t>
            </a:r>
          </a:p>
        </p:txBody>
      </p:sp>
    </p:spTree>
    <p:extLst>
      <p:ext uri="{BB962C8B-B14F-4D97-AF65-F5344CB8AC3E}">
        <p14:creationId xmlns:p14="http://schemas.microsoft.com/office/powerpoint/2010/main" val="2899312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391077" y="1484784"/>
            <a:ext cx="7748115" cy="4650202"/>
          </a:xfrm>
        </p:spPr>
        <p:txBody>
          <a:bodyPr vert="horz" lIns="0" tIns="0" rIns="0" bIns="0" rtlCol="0" anchor="t">
            <a:noAutofit/>
          </a:bodyPr>
          <a:lstStyle/>
          <a:p>
            <a:pPr marL="609600" lvl="2" indent="-342900">
              <a:buFont typeface="Wingdings" panose="05000000000000000000" pitchFamily="2" charset="2"/>
              <a:buChar char="Ø"/>
            </a:pPr>
            <a:r>
              <a:rPr lang="en-GB" sz="2000" b="0" dirty="0">
                <a:solidFill>
                  <a:schemeClr val="tx1"/>
                </a:solidFill>
                <a:latin typeface="Lato" panose="020F0502020204030203" pitchFamily="34" charset="0"/>
              </a:rPr>
              <a:t>It is a </a:t>
            </a:r>
            <a:r>
              <a:rPr lang="en-GB" sz="2000" b="0" dirty="0">
                <a:solidFill>
                  <a:srgbClr val="DA291C"/>
                </a:solidFill>
                <a:latin typeface="Lato" panose="020F0502020204030203" pitchFamily="34" charset="0"/>
              </a:rPr>
              <a:t>new</a:t>
            </a:r>
            <a:r>
              <a:rPr lang="en-GB" sz="2000" b="0" dirty="0">
                <a:solidFill>
                  <a:schemeClr val="tx1"/>
                </a:solidFill>
                <a:latin typeface="Lato" panose="020F0502020204030203" pitchFamily="34" charset="0"/>
              </a:rPr>
              <a:t> partnership modality, additional to project and programme support</a:t>
            </a:r>
          </a:p>
          <a:p>
            <a:pPr marL="609600" lvl="2" indent="-342900">
              <a:buFont typeface="Wingdings" panose="05000000000000000000" pitchFamily="2" charset="2"/>
              <a:buChar char="Ø"/>
            </a:pPr>
            <a:r>
              <a:rPr lang="en-GB" sz="2000" dirty="0">
                <a:latin typeface="Lato" panose="020F0502020204030203" pitchFamily="34" charset="0"/>
              </a:rPr>
              <a:t>The CSO-partner is seen as an </a:t>
            </a:r>
            <a:r>
              <a:rPr lang="en-GB" sz="2000" dirty="0">
                <a:solidFill>
                  <a:srgbClr val="DA291C"/>
                </a:solidFill>
                <a:latin typeface="Lato" panose="020F0502020204030203" pitchFamily="34" charset="0"/>
              </a:rPr>
              <a:t>actor in its own right</a:t>
            </a:r>
          </a:p>
          <a:p>
            <a:pPr marL="609600" lvl="2" indent="-342900">
              <a:buFont typeface="Wingdings" panose="05000000000000000000" pitchFamily="2" charset="2"/>
              <a:buChar char="Ø"/>
            </a:pPr>
            <a:r>
              <a:rPr lang="en-GB" sz="2000" dirty="0">
                <a:latin typeface="Lato" panose="020F0502020204030203" pitchFamily="34" charset="0"/>
              </a:rPr>
              <a:t>Providing </a:t>
            </a:r>
            <a:r>
              <a:rPr lang="en-GB" sz="2000" dirty="0">
                <a:solidFill>
                  <a:srgbClr val="DA291C"/>
                </a:solidFill>
                <a:latin typeface="Lato" panose="020F0502020204030203" pitchFamily="34" charset="0"/>
              </a:rPr>
              <a:t>holistic support </a:t>
            </a:r>
            <a:r>
              <a:rPr lang="en-GB" sz="2000" dirty="0">
                <a:latin typeface="Lato" panose="020F0502020204030203" pitchFamily="34" charset="0"/>
              </a:rPr>
              <a:t>to the CSO-partner for the implementation of </a:t>
            </a:r>
            <a:r>
              <a:rPr lang="en-GB" sz="2000" u="sng" dirty="0">
                <a:latin typeface="Lato" panose="020F0502020204030203" pitchFamily="34" charset="0"/>
              </a:rPr>
              <a:t>their</a:t>
            </a:r>
            <a:r>
              <a:rPr lang="en-GB" sz="2000" dirty="0">
                <a:latin typeface="Lato" panose="020F0502020204030203" pitchFamily="34" charset="0"/>
              </a:rPr>
              <a:t> strategic plan and organisational mandate</a:t>
            </a:r>
          </a:p>
          <a:p>
            <a:pPr marL="609600" lvl="2" indent="-342900">
              <a:buFont typeface="Wingdings" panose="05000000000000000000" pitchFamily="2" charset="2"/>
              <a:buChar char="Ø"/>
            </a:pPr>
            <a:r>
              <a:rPr lang="en-GB" sz="2000" dirty="0">
                <a:latin typeface="Lato" panose="020F0502020204030203" pitchFamily="34" charset="0"/>
              </a:rPr>
              <a:t>The funding contribution is </a:t>
            </a:r>
            <a:r>
              <a:rPr lang="en-GB" sz="2000" dirty="0">
                <a:solidFill>
                  <a:srgbClr val="DA291C"/>
                </a:solidFill>
                <a:latin typeface="Lato" panose="020F0502020204030203" pitchFamily="34" charset="0"/>
              </a:rPr>
              <a:t>flexible</a:t>
            </a:r>
            <a:r>
              <a:rPr lang="en-GB" sz="2000" dirty="0">
                <a:latin typeface="Lato" panose="020F0502020204030203" pitchFamily="34" charset="0"/>
              </a:rPr>
              <a:t> and non-earmarked (but not unrestricted) </a:t>
            </a:r>
          </a:p>
          <a:p>
            <a:pPr marL="609600" lvl="2" indent="-342900">
              <a:buFont typeface="Wingdings" panose="05000000000000000000" pitchFamily="2" charset="2"/>
              <a:buChar char="Ø"/>
            </a:pPr>
            <a:r>
              <a:rPr lang="en-GB" sz="2000" dirty="0">
                <a:latin typeface="Lato" panose="020F0502020204030203" pitchFamily="34" charset="0"/>
              </a:rPr>
              <a:t>The application of our Partnership Principles is foundational to the core support partnership</a:t>
            </a:r>
          </a:p>
          <a:p>
            <a:pPr marL="609600" lvl="2" indent="-342900">
              <a:buFont typeface="Wingdings" panose="05000000000000000000" pitchFamily="2" charset="2"/>
              <a:buChar char="Ø"/>
            </a:pPr>
            <a:r>
              <a:rPr lang="en-GB" sz="2000" dirty="0">
                <a:latin typeface="Lato" panose="020F0502020204030203" pitchFamily="34" charset="0"/>
              </a:rPr>
              <a:t>Our relationship is characterised by close and continuous </a:t>
            </a:r>
            <a:r>
              <a:rPr lang="en-GB" sz="2000" dirty="0">
                <a:solidFill>
                  <a:srgbClr val="DA291C"/>
                </a:solidFill>
                <a:latin typeface="Lato" panose="020F0502020204030203" pitchFamily="34" charset="0"/>
              </a:rPr>
              <a:t>dialogue</a:t>
            </a:r>
            <a:r>
              <a:rPr lang="en-GB" sz="2000" dirty="0">
                <a:latin typeface="Lato" panose="020F0502020204030203" pitchFamily="34" charset="0"/>
              </a:rPr>
              <a:t> and Save the Children provides coaching and mentoring support.</a:t>
            </a:r>
          </a:p>
          <a:p>
            <a:endParaRPr lang="en-GB" sz="2000" dirty="0">
              <a:latin typeface="Lato" panose="020F0502020204030203" pitchFamily="34" charset="0"/>
            </a:endParaRPr>
          </a:p>
        </p:txBody>
      </p:sp>
      <p:sp>
        <p:nvSpPr>
          <p:cNvPr id="7" name="Platshållare för text 6"/>
          <p:cNvSpPr>
            <a:spLocks noGrp="1"/>
          </p:cNvSpPr>
          <p:nvPr>
            <p:ph type="body" sz="quarter" idx="13"/>
          </p:nvPr>
        </p:nvSpPr>
        <p:spPr>
          <a:xfrm>
            <a:off x="440484" y="416982"/>
            <a:ext cx="8282151" cy="363537"/>
          </a:xfrm>
        </p:spPr>
        <p:txBody>
          <a:bodyPr/>
          <a:lstStyle/>
          <a:p>
            <a:r>
              <a:rPr lang="en-GB" sz="3400" b="1" dirty="0">
                <a:solidFill>
                  <a:srgbClr val="DA291C"/>
                </a:solidFill>
                <a:latin typeface="Lato regular" panose="020F0502020204030203" pitchFamily="34" charset="0"/>
              </a:rPr>
              <a:t>What does SC mean by core support?</a:t>
            </a:r>
          </a:p>
        </p:txBody>
      </p:sp>
      <p:sp>
        <p:nvSpPr>
          <p:cNvPr id="4" name="Footer Placeholder 3">
            <a:extLst>
              <a:ext uri="{FF2B5EF4-FFF2-40B4-BE49-F238E27FC236}">
                <a16:creationId xmlns:a16="http://schemas.microsoft.com/office/drawing/2014/main" id="{0F4002BB-8413-5366-BFCC-A921475ED911}"/>
              </a:ext>
            </a:extLst>
          </p:cNvPr>
          <p:cNvSpPr>
            <a:spLocks noGrp="1"/>
          </p:cNvSpPr>
          <p:nvPr>
            <p:ph type="ftr" sz="quarter" idx="11"/>
          </p:nvPr>
        </p:nvSpPr>
        <p:spPr/>
        <p:txBody>
          <a:bodyPr/>
          <a:lstStyle/>
          <a:p>
            <a:r>
              <a:rPr lang="en-US"/>
              <a:t>2023</a:t>
            </a:r>
          </a:p>
        </p:txBody>
      </p:sp>
    </p:spTree>
    <p:extLst>
      <p:ext uri="{BB962C8B-B14F-4D97-AF65-F5344CB8AC3E}">
        <p14:creationId xmlns:p14="http://schemas.microsoft.com/office/powerpoint/2010/main" val="5620278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85F7F2-ECF5-EB4F-0505-2A52191F58B2}"/>
              </a:ext>
            </a:extLst>
          </p:cNvPr>
          <p:cNvSpPr>
            <a:spLocks noGrp="1"/>
          </p:cNvSpPr>
          <p:nvPr>
            <p:ph type="title"/>
          </p:nvPr>
        </p:nvSpPr>
        <p:spPr>
          <a:xfrm>
            <a:off x="431147" y="394381"/>
            <a:ext cx="8282640" cy="506900"/>
          </a:xfrm>
        </p:spPr>
        <p:txBody>
          <a:bodyPr>
            <a:normAutofit/>
          </a:bodyPr>
          <a:lstStyle/>
          <a:p>
            <a:r>
              <a:rPr lang="en-GB" sz="3200" dirty="0">
                <a:solidFill>
                  <a:srgbClr val="DA291C"/>
                </a:solidFill>
                <a:latin typeface="Lato regular" panose="020F0502020204030203" pitchFamily="34" charset="0"/>
              </a:rPr>
              <a:t>Semi-annual reflection meetings</a:t>
            </a:r>
          </a:p>
        </p:txBody>
      </p:sp>
      <p:sp>
        <p:nvSpPr>
          <p:cNvPr id="5" name="Content Placeholder 4">
            <a:extLst>
              <a:ext uri="{FF2B5EF4-FFF2-40B4-BE49-F238E27FC236}">
                <a16:creationId xmlns:a16="http://schemas.microsoft.com/office/drawing/2014/main" id="{E71B4371-0DD8-8F6D-667F-30E3747E734A}"/>
              </a:ext>
            </a:extLst>
          </p:cNvPr>
          <p:cNvSpPr>
            <a:spLocks noGrp="1"/>
          </p:cNvSpPr>
          <p:nvPr>
            <p:ph idx="1"/>
          </p:nvPr>
        </p:nvSpPr>
        <p:spPr>
          <a:xfrm>
            <a:off x="431147" y="1430079"/>
            <a:ext cx="8276127" cy="4706938"/>
          </a:xfrm>
        </p:spPr>
        <p:txBody>
          <a:bodyPr/>
          <a:lstStyle/>
          <a:p>
            <a:pPr marL="552450" lvl="2" indent="-285750">
              <a:lnSpc>
                <a:spcPct val="107000"/>
              </a:lnSpc>
              <a:buFont typeface="Arial" panose="020B0604020202020204" pitchFamily="34" charset="0"/>
              <a:buChar char="•"/>
            </a:pPr>
            <a:r>
              <a:rPr lang="en-GB" sz="1800" dirty="0">
                <a:latin typeface="Lato regular" panose="020F0502020204030203" pitchFamily="34" charset="0"/>
              </a:rPr>
              <a:t>Two semi-annual reflection meetings (½ day each) are held with each core support partner (mid and end of the year) </a:t>
            </a:r>
          </a:p>
          <a:p>
            <a:pPr marL="552450" lvl="2" indent="-285750">
              <a:lnSpc>
                <a:spcPct val="107000"/>
              </a:lnSpc>
              <a:buFont typeface="Arial" panose="020B0604020202020204" pitchFamily="34" charset="0"/>
              <a:buChar char="•"/>
            </a:pPr>
            <a:r>
              <a:rPr lang="en-GB" sz="1800" dirty="0">
                <a:latin typeface="Lato regular" panose="020F0502020204030203" pitchFamily="34" charset="0"/>
              </a:rPr>
              <a:t>Recommended to be conducted virtually to enable wide participation from both parties.</a:t>
            </a:r>
          </a:p>
          <a:p>
            <a:pPr marL="552450" lvl="2" indent="-285750">
              <a:lnSpc>
                <a:spcPct val="107000"/>
              </a:lnSpc>
              <a:buFont typeface="Arial" panose="020B0604020202020204" pitchFamily="34" charset="0"/>
              <a:buChar char="•"/>
            </a:pPr>
            <a:r>
              <a:rPr lang="en-GB" sz="1800" dirty="0">
                <a:latin typeface="Lato regular" panose="020F0502020204030203" pitchFamily="34" charset="0"/>
              </a:rPr>
              <a:t>Focus is on capturing </a:t>
            </a:r>
            <a:r>
              <a:rPr lang="en-GB" sz="1800" dirty="0">
                <a:solidFill>
                  <a:srgbClr val="DA291C"/>
                </a:solidFill>
                <a:latin typeface="Lato regular" panose="020F0502020204030203" pitchFamily="34" charset="0"/>
              </a:rPr>
              <a:t>progress and results </a:t>
            </a:r>
            <a:r>
              <a:rPr lang="en-GB" sz="1800" dirty="0">
                <a:latin typeface="Lato regular" panose="020F0502020204030203" pitchFamily="34" charset="0"/>
              </a:rPr>
              <a:t>in relation to the CSO-partner’s strategic plan and to the SC programme they belong to.</a:t>
            </a:r>
          </a:p>
          <a:p>
            <a:pPr marL="552450" lvl="2" indent="-285750">
              <a:lnSpc>
                <a:spcPct val="107000"/>
              </a:lnSpc>
              <a:buFont typeface="Arial" panose="020B0604020202020204" pitchFamily="34" charset="0"/>
              <a:buChar char="•"/>
            </a:pPr>
            <a:r>
              <a:rPr lang="en-GB" sz="1800" dirty="0">
                <a:latin typeface="Lato regular" panose="020F0502020204030203" pitchFamily="34" charset="0"/>
              </a:rPr>
              <a:t>Fundraising, OCD, defined dialogue questions and learning is also part of the agenda. Dialogue questions are those aspects of programming that are important to the partner, or to the donor, that needs regular attention.</a:t>
            </a:r>
          </a:p>
          <a:p>
            <a:pPr marL="552450" lvl="2" indent="-285750">
              <a:lnSpc>
                <a:spcPct val="107000"/>
              </a:lnSpc>
              <a:buFont typeface="Arial" panose="020B0604020202020204" pitchFamily="34" charset="0"/>
              <a:buChar char="•"/>
            </a:pPr>
            <a:r>
              <a:rPr lang="en-GB" sz="1800" dirty="0">
                <a:latin typeface="Lato regular" panose="020F0502020204030203" pitchFamily="34" charset="0"/>
              </a:rPr>
              <a:t>To ensure that no additional reporting burden falls on the CSO-partner, SC is responsible for compiling the meeting report.</a:t>
            </a:r>
          </a:p>
          <a:p>
            <a:endParaRPr lang="en-GB" sz="1800" b="0" dirty="0">
              <a:solidFill>
                <a:schemeClr val="tx1"/>
              </a:solidFill>
              <a:effectLst/>
              <a:latin typeface="Lato regular" panose="020F0502020204030203" pitchFamily="34" charset="0"/>
              <a:ea typeface="Times New Roman" panose="02020603050405020304" pitchFamily="18" charset="0"/>
            </a:endParaRPr>
          </a:p>
          <a:p>
            <a:pPr algn="just"/>
            <a:r>
              <a:rPr lang="en-GB" b="0" u="sng" dirty="0">
                <a:solidFill>
                  <a:schemeClr val="tx1"/>
                </a:solidFill>
                <a:latin typeface="Lato" panose="020F0502020204030203" pitchFamily="34" charset="0"/>
                <a:ea typeface="Times New Roman" panose="02020603050405020304" pitchFamily="18" charset="0"/>
                <a:cs typeface="Garamond" panose="02020404030301010803" pitchFamily="18" charset="0"/>
              </a:rPr>
              <a:t>Tool</a:t>
            </a:r>
            <a:r>
              <a:rPr lang="en-GB" b="0" dirty="0">
                <a:solidFill>
                  <a:schemeClr val="tx1"/>
                </a:solidFill>
                <a:latin typeface="Lato" panose="020F0502020204030203" pitchFamily="34" charset="0"/>
                <a:ea typeface="Times New Roman" panose="02020603050405020304" pitchFamily="18" charset="0"/>
                <a:cs typeface="Garamond" panose="02020404030301010803" pitchFamily="18" charset="0"/>
              </a:rPr>
              <a:t>: </a:t>
            </a:r>
          </a:p>
          <a:p>
            <a:pPr algn="just"/>
            <a:r>
              <a:rPr lang="en-GB" sz="1800" b="0" dirty="0">
                <a:solidFill>
                  <a:schemeClr val="tx1"/>
                </a:solidFill>
                <a:effectLst/>
                <a:latin typeface="Lato" panose="020F0502020204030203" pitchFamily="34" charset="0"/>
                <a:ea typeface="Times New Roman" panose="02020603050405020304" pitchFamily="18" charset="0"/>
                <a:cs typeface="Garamond" panose="02020404030301010803" pitchFamily="18" charset="0"/>
              </a:rPr>
              <a:t>Annex 9: Semi-Annual Reflection Meetings – Standard Agenda</a:t>
            </a:r>
            <a:endParaRPr lang="sv-SE" sz="1800" b="0" dirty="0">
              <a:solidFill>
                <a:schemeClr val="tx1"/>
              </a:solidFill>
              <a:effectLst/>
              <a:latin typeface="Times New Roman" panose="02020603050405020304" pitchFamily="18" charset="0"/>
              <a:ea typeface="Times New Roman" panose="02020603050405020304" pitchFamily="18" charset="0"/>
            </a:endParaRPr>
          </a:p>
          <a:p>
            <a:endParaRPr lang="en-GB" sz="1800" b="0" dirty="0">
              <a:solidFill>
                <a:schemeClr val="tx1"/>
              </a:solidFill>
              <a:effectLst/>
              <a:latin typeface="Lato regular" panose="020F0502020204030203" pitchFamily="34" charset="0"/>
              <a:ea typeface="Times New Roman" panose="02020603050405020304" pitchFamily="18" charset="0"/>
            </a:endParaRPr>
          </a:p>
        </p:txBody>
      </p:sp>
    </p:spTree>
    <p:extLst>
      <p:ext uri="{BB962C8B-B14F-4D97-AF65-F5344CB8AC3E}">
        <p14:creationId xmlns:p14="http://schemas.microsoft.com/office/powerpoint/2010/main" val="19040298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ABFB192-63AB-1179-E7A9-AC2A95B354F5}"/>
              </a:ext>
            </a:extLst>
          </p:cNvPr>
          <p:cNvSpPr>
            <a:spLocks noGrp="1"/>
          </p:cNvSpPr>
          <p:nvPr>
            <p:ph idx="1"/>
          </p:nvPr>
        </p:nvSpPr>
        <p:spPr>
          <a:xfrm>
            <a:off x="520327" y="1339702"/>
            <a:ext cx="8088633" cy="4708274"/>
          </a:xfrm>
        </p:spPr>
        <p:txBody>
          <a:bodyPr/>
          <a:lstStyle/>
          <a:p>
            <a:r>
              <a:rPr lang="en-US" b="0" dirty="0">
                <a:solidFill>
                  <a:schemeClr val="tx1"/>
                </a:solidFill>
                <a:latin typeface="Lato regular" panose="020F0502020204030203" pitchFamily="34" charset="0"/>
              </a:rPr>
              <a:t>The monitoring visit is conducted once per year and estimated time is 2-3 days depending on the selected activity/field visit. The visit serves two primary purposes:</a:t>
            </a:r>
          </a:p>
          <a:p>
            <a:pPr marL="609600" lvl="2" indent="-342900">
              <a:buFont typeface="+mj-lt"/>
              <a:buAutoNum type="arabicPeriod"/>
            </a:pPr>
            <a:r>
              <a:rPr lang="en-US" sz="1800" b="0" dirty="0">
                <a:solidFill>
                  <a:schemeClr val="tx1"/>
                </a:solidFill>
                <a:latin typeface="Lato regular" panose="020F0502020204030203" pitchFamily="34" charset="0"/>
              </a:rPr>
              <a:t>Compliance monitoring with a systems perspective at the CSO-partner’s office (Accountability)</a:t>
            </a:r>
          </a:p>
          <a:p>
            <a:pPr marL="609600" lvl="2" indent="-342900">
              <a:buFont typeface="+mj-lt"/>
              <a:buAutoNum type="arabicPeriod"/>
            </a:pPr>
            <a:r>
              <a:rPr lang="en-GB" sz="1800" b="0" dirty="0">
                <a:solidFill>
                  <a:schemeClr val="tx1"/>
                </a:solidFill>
                <a:effectLst/>
                <a:latin typeface="Lato regular" panose="020F0502020204030203" pitchFamily="34" charset="0"/>
                <a:ea typeface="Times New Roman" panose="02020603050405020304" pitchFamily="18" charset="0"/>
                <a:cs typeface="Times New Roman" panose="02020603050405020304" pitchFamily="18" charset="0"/>
              </a:rPr>
              <a:t>Programme quality monitoring in an activity/field visit (Programming)</a:t>
            </a:r>
            <a:endParaRPr lang="sv-SE" sz="1800" b="0" dirty="0">
              <a:solidFill>
                <a:schemeClr val="tx1"/>
              </a:solidFill>
              <a:effectLst/>
              <a:latin typeface="Lato regular" panose="020F0502020204030203" pitchFamily="34" charset="0"/>
              <a:ea typeface="Times New Roman" panose="02020603050405020304" pitchFamily="18" charset="0"/>
              <a:cs typeface="Times New Roman" panose="02020603050405020304" pitchFamily="18" charset="0"/>
            </a:endParaRPr>
          </a:p>
          <a:p>
            <a:endParaRPr lang="en-US" sz="1400" b="0" dirty="0">
              <a:solidFill>
                <a:schemeClr val="tx1"/>
              </a:solidFill>
              <a:latin typeface="Lato regular" panose="020F0502020204030203" pitchFamily="34" charset="0"/>
            </a:endParaRPr>
          </a:p>
          <a:p>
            <a:r>
              <a:rPr lang="en-GB" b="0" dirty="0">
                <a:solidFill>
                  <a:srgbClr val="DA291C"/>
                </a:solidFill>
                <a:latin typeface="Lato regular" panose="020F0502020204030203" pitchFamily="34" charset="0"/>
                <a:ea typeface="Times New Roman" panose="02020603050405020304" pitchFamily="18" charset="0"/>
              </a:rPr>
              <a:t>C</a:t>
            </a:r>
            <a:r>
              <a:rPr lang="en-GB" sz="1800" b="0" dirty="0">
                <a:solidFill>
                  <a:srgbClr val="DA291C"/>
                </a:solidFill>
                <a:effectLst/>
                <a:latin typeface="Lato regular" panose="020F0502020204030203" pitchFamily="34" charset="0"/>
                <a:ea typeface="Times New Roman" panose="02020603050405020304" pitchFamily="18" charset="0"/>
              </a:rPr>
              <a:t>ompliance monitoring </a:t>
            </a:r>
            <a:r>
              <a:rPr lang="en-GB" sz="1800" b="0" dirty="0">
                <a:solidFill>
                  <a:schemeClr val="tx1"/>
                </a:solidFill>
                <a:effectLst/>
                <a:latin typeface="Lato regular" panose="020F0502020204030203" pitchFamily="34" charset="0"/>
                <a:ea typeface="Times New Roman" panose="02020603050405020304" pitchFamily="18" charset="0"/>
              </a:rPr>
              <a:t>is done through </a:t>
            </a:r>
            <a:r>
              <a:rPr lang="en-GB" sz="1800" b="0" dirty="0">
                <a:solidFill>
                  <a:schemeClr val="tx1"/>
                </a:solidFill>
                <a:effectLst/>
                <a:latin typeface="Lato regular" panose="020F0502020204030203" pitchFamily="34" charset="0"/>
                <a:ea typeface="Times New Roman" panose="02020603050405020304" pitchFamily="18" charset="0"/>
                <a:cs typeface="Garamond" panose="02020404030301010803" pitchFamily="18" charset="0"/>
              </a:rPr>
              <a:t>a set of predetermined questions and </a:t>
            </a:r>
            <a:r>
              <a:rPr lang="en-GB" sz="1800" b="0" dirty="0">
                <a:solidFill>
                  <a:schemeClr val="tx1"/>
                </a:solidFill>
                <a:effectLst/>
                <a:latin typeface="Lato regular" panose="020F0502020204030203" pitchFamily="34" charset="0"/>
                <a:ea typeface="Times New Roman" panose="02020603050405020304" pitchFamily="18" charset="0"/>
              </a:rPr>
              <a:t>spot checks to ensure implementation and appropriate use of the CSO-partner’s own organisational guidelines and policies annexed to the agreement, as well as adherence to specific donor requirements. </a:t>
            </a:r>
          </a:p>
          <a:p>
            <a:r>
              <a:rPr lang="sv-SE" b="0" dirty="0">
                <a:solidFill>
                  <a:srgbClr val="DA291C"/>
                </a:solidFill>
                <a:latin typeface="Lato regular" panose="020F0502020204030203" pitchFamily="34" charset="0"/>
              </a:rPr>
              <a:t>Programme </a:t>
            </a:r>
            <a:r>
              <a:rPr lang="en-US" b="0" dirty="0">
                <a:solidFill>
                  <a:srgbClr val="DA291C"/>
                </a:solidFill>
                <a:latin typeface="Lato regular" panose="020F0502020204030203" pitchFamily="34" charset="0"/>
              </a:rPr>
              <a:t>quality monitoring </a:t>
            </a:r>
            <a:r>
              <a:rPr lang="en-US" b="0" dirty="0">
                <a:solidFill>
                  <a:schemeClr val="tx1"/>
                </a:solidFill>
                <a:latin typeface="Lato regular" panose="020F0502020204030203" pitchFamily="34" charset="0"/>
              </a:rPr>
              <a:t>focus on methods and approaches used by partner. It allows SC to gain a deeper understanding of their strategic plan by discussing programme quality and delivery, and it is an opportunity for both parties to engage in mutual sharing, support, and relationship building.</a:t>
            </a:r>
          </a:p>
          <a:p>
            <a:endParaRPr lang="en-US" b="0" dirty="0">
              <a:solidFill>
                <a:schemeClr val="tx1"/>
              </a:solidFill>
              <a:latin typeface="Lato regular" panose="020F0502020204030203" pitchFamily="34" charset="0"/>
            </a:endParaRPr>
          </a:p>
          <a:p>
            <a:endParaRPr lang="sv-SE" b="0" dirty="0">
              <a:solidFill>
                <a:schemeClr val="tx1"/>
              </a:solidFill>
              <a:latin typeface="Lato regular" panose="020F0502020204030203" pitchFamily="34" charset="0"/>
            </a:endParaRPr>
          </a:p>
        </p:txBody>
      </p:sp>
      <p:sp>
        <p:nvSpPr>
          <p:cNvPr id="3" name="Title 2">
            <a:extLst>
              <a:ext uri="{FF2B5EF4-FFF2-40B4-BE49-F238E27FC236}">
                <a16:creationId xmlns:a16="http://schemas.microsoft.com/office/drawing/2014/main" id="{02BAA9C9-41E7-FA54-DCA6-A284E0572B53}"/>
              </a:ext>
            </a:extLst>
          </p:cNvPr>
          <p:cNvSpPr>
            <a:spLocks noGrp="1"/>
          </p:cNvSpPr>
          <p:nvPr>
            <p:ph type="title"/>
          </p:nvPr>
        </p:nvSpPr>
        <p:spPr>
          <a:xfrm>
            <a:off x="520327" y="447544"/>
            <a:ext cx="8282640" cy="506900"/>
          </a:xfrm>
        </p:spPr>
        <p:txBody>
          <a:bodyPr>
            <a:normAutofit/>
          </a:bodyPr>
          <a:lstStyle/>
          <a:p>
            <a:r>
              <a:rPr lang="en-GB" sz="3200" dirty="0">
                <a:solidFill>
                  <a:srgbClr val="DA291C"/>
                </a:solidFill>
                <a:latin typeface="Lato regular" panose="020F0502020204030203" pitchFamily="34" charset="0"/>
              </a:rPr>
              <a:t>Annual monitoring visit</a:t>
            </a:r>
          </a:p>
        </p:txBody>
      </p:sp>
    </p:spTree>
    <p:extLst>
      <p:ext uri="{BB962C8B-B14F-4D97-AF65-F5344CB8AC3E}">
        <p14:creationId xmlns:p14="http://schemas.microsoft.com/office/powerpoint/2010/main" val="21379801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FA75F9-CF9B-C161-C5B5-C576232DB5C1}"/>
              </a:ext>
            </a:extLst>
          </p:cNvPr>
          <p:cNvSpPr>
            <a:spLocks noGrp="1"/>
          </p:cNvSpPr>
          <p:nvPr>
            <p:ph idx="1"/>
          </p:nvPr>
        </p:nvSpPr>
        <p:spPr>
          <a:xfrm>
            <a:off x="431311" y="1446212"/>
            <a:ext cx="8276127" cy="4706938"/>
          </a:xfrm>
        </p:spPr>
        <p:txBody>
          <a:bodyPr>
            <a:normAutofit/>
          </a:bodyPr>
          <a:lstStyle/>
          <a:p>
            <a:pPr algn="just">
              <a:lnSpc>
                <a:spcPct val="107000"/>
              </a:lnSpc>
              <a:spcAft>
                <a:spcPts val="600"/>
              </a:spcAft>
            </a:pPr>
            <a:r>
              <a:rPr lang="en-GB" b="0" dirty="0">
                <a:solidFill>
                  <a:schemeClr val="tx1"/>
                </a:solidFill>
                <a:effectLst/>
                <a:latin typeface="Lato regular" panose="020F0502020204030203" pitchFamily="34" charset="0"/>
                <a:ea typeface="Times New Roman" panose="02020603050405020304" pitchFamily="18" charset="0"/>
              </a:rPr>
              <a:t>Being mindful of cost implications, participation in the monitoring visit from Save the Children should be limited to two team members:</a:t>
            </a:r>
          </a:p>
          <a:p>
            <a:pPr marL="552450" lvl="2" indent="-285750" algn="just">
              <a:lnSpc>
                <a:spcPct val="107000"/>
              </a:lnSpc>
              <a:buFont typeface="Wingdings" panose="05000000000000000000" pitchFamily="2" charset="2"/>
              <a:buChar char="Ø"/>
            </a:pPr>
            <a:r>
              <a:rPr lang="en-US" sz="1800" b="0" dirty="0">
                <a:solidFill>
                  <a:schemeClr val="tx1"/>
                </a:solidFill>
                <a:latin typeface="Lato regular" panose="020F0502020204030203" pitchFamily="34" charset="0"/>
              </a:rPr>
              <a:t>One team member with partnership and program expertise, possessing a good understanding of the partner's work and context. </a:t>
            </a:r>
          </a:p>
          <a:p>
            <a:pPr marL="552450" lvl="2" indent="-285750" algn="just">
              <a:lnSpc>
                <a:spcPct val="107000"/>
              </a:lnSpc>
              <a:buFont typeface="Wingdings" panose="05000000000000000000" pitchFamily="2" charset="2"/>
              <a:buChar char="Ø"/>
            </a:pPr>
            <a:r>
              <a:rPr lang="en-US" sz="1800" dirty="0">
                <a:latin typeface="Lato regular" panose="020F0502020204030203" pitchFamily="34" charset="0"/>
              </a:rPr>
              <a:t>One </a:t>
            </a:r>
            <a:r>
              <a:rPr lang="en-US" sz="1800" b="0" dirty="0">
                <a:solidFill>
                  <a:schemeClr val="tx1"/>
                </a:solidFill>
                <a:latin typeface="Lato regular" panose="020F0502020204030203" pitchFamily="34" charset="0"/>
              </a:rPr>
              <a:t>team member with finance and awards expertise, ensuring that financial and compliance aspects are thoroughly evaluated during the monitoring visit.</a:t>
            </a:r>
          </a:p>
          <a:p>
            <a:pPr algn="just">
              <a:lnSpc>
                <a:spcPct val="107000"/>
              </a:lnSpc>
            </a:pPr>
            <a:endParaRPr lang="en-GB" b="0" dirty="0">
              <a:solidFill>
                <a:schemeClr val="tx1"/>
              </a:solidFill>
              <a:latin typeface="Lato regular" panose="020F0502020204030203" pitchFamily="34" charset="0"/>
            </a:endParaRPr>
          </a:p>
          <a:p>
            <a:pPr algn="just">
              <a:lnSpc>
                <a:spcPct val="107000"/>
              </a:lnSpc>
            </a:pPr>
            <a:r>
              <a:rPr lang="en-GB" b="0" dirty="0">
                <a:solidFill>
                  <a:schemeClr val="tx1"/>
                </a:solidFill>
                <a:latin typeface="Lato regular" panose="020F0502020204030203" pitchFamily="34" charset="0"/>
              </a:rPr>
              <a:t>Preparation ahead of the visit is very important to ensure quality of the monitoring exercise. The SC team should have:</a:t>
            </a:r>
          </a:p>
          <a:p>
            <a:pPr marL="552450" lvl="2" indent="-285750" algn="just">
              <a:lnSpc>
                <a:spcPct val="107000"/>
              </a:lnSpc>
              <a:buFont typeface="Wingdings" panose="05000000000000000000" pitchFamily="2" charset="2"/>
              <a:buChar char="Ø"/>
            </a:pPr>
            <a:r>
              <a:rPr lang="en-GB" sz="1800" dirty="0">
                <a:latin typeface="Lato regular" panose="020F0502020204030203" pitchFamily="34" charset="0"/>
              </a:rPr>
              <a:t>Read all relevant partner documentation (strategic plan, reports and policies)</a:t>
            </a:r>
          </a:p>
          <a:p>
            <a:pPr marL="552450" lvl="2" indent="-285750" algn="just">
              <a:lnSpc>
                <a:spcPct val="107000"/>
              </a:lnSpc>
              <a:buFont typeface="Wingdings" panose="05000000000000000000" pitchFamily="2" charset="2"/>
              <a:buChar char="Ø"/>
            </a:pPr>
            <a:r>
              <a:rPr lang="en-GB" sz="1800" dirty="0">
                <a:latin typeface="Lato regular" panose="020F0502020204030203" pitchFamily="34" charset="0"/>
              </a:rPr>
              <a:t>Pre-s</a:t>
            </a:r>
            <a:r>
              <a:rPr lang="en-GB" sz="1800" b="0" dirty="0">
                <a:solidFill>
                  <a:schemeClr val="tx1"/>
                </a:solidFill>
                <a:latin typeface="Lato regular" panose="020F0502020204030203" pitchFamily="34" charset="0"/>
              </a:rPr>
              <a:t>elected spot</a:t>
            </a:r>
            <a:r>
              <a:rPr lang="en-GB" sz="1800" dirty="0">
                <a:latin typeface="Lato regular" panose="020F0502020204030203" pitchFamily="34" charset="0"/>
              </a:rPr>
              <a:t> checks </a:t>
            </a:r>
          </a:p>
          <a:p>
            <a:pPr marL="552450" lvl="2" indent="-285750" algn="just">
              <a:lnSpc>
                <a:spcPct val="107000"/>
              </a:lnSpc>
              <a:buFont typeface="Wingdings" panose="05000000000000000000" pitchFamily="2" charset="2"/>
              <a:buChar char="Ø"/>
            </a:pPr>
            <a:r>
              <a:rPr lang="en-GB" sz="1800" dirty="0">
                <a:latin typeface="Lato regular" panose="020F0502020204030203" pitchFamily="34" charset="0"/>
              </a:rPr>
              <a:t>Planned the activity/field visit/s together with the partner</a:t>
            </a:r>
          </a:p>
          <a:p>
            <a:pPr marL="552450" lvl="2" indent="-285750" algn="just">
              <a:lnSpc>
                <a:spcPct val="107000"/>
              </a:lnSpc>
              <a:buFont typeface="Wingdings" panose="05000000000000000000" pitchFamily="2" charset="2"/>
              <a:buChar char="Ø"/>
            </a:pPr>
            <a:r>
              <a:rPr lang="en-GB" sz="1800" dirty="0">
                <a:latin typeface="Lato regular" panose="020F0502020204030203" pitchFamily="34" charset="0"/>
              </a:rPr>
              <a:t>Co-designed and agreed an agenda with the partner</a:t>
            </a:r>
            <a:endParaRPr lang="en-US" sz="1800" b="0" dirty="0">
              <a:solidFill>
                <a:schemeClr val="tx1"/>
              </a:solidFill>
              <a:latin typeface="Lato regular" panose="020F0502020204030203" pitchFamily="34" charset="0"/>
            </a:endParaRPr>
          </a:p>
        </p:txBody>
      </p:sp>
      <p:sp>
        <p:nvSpPr>
          <p:cNvPr id="5" name="Text Placeholder 4">
            <a:extLst>
              <a:ext uri="{FF2B5EF4-FFF2-40B4-BE49-F238E27FC236}">
                <a16:creationId xmlns:a16="http://schemas.microsoft.com/office/drawing/2014/main" id="{03586F8D-B710-0513-7362-3BC9ADCD0F29}"/>
              </a:ext>
            </a:extLst>
          </p:cNvPr>
          <p:cNvSpPr>
            <a:spLocks noGrp="1"/>
          </p:cNvSpPr>
          <p:nvPr>
            <p:ph type="body" sz="quarter" idx="13"/>
          </p:nvPr>
        </p:nvSpPr>
        <p:spPr>
          <a:xfrm>
            <a:off x="425450" y="704850"/>
            <a:ext cx="8281988" cy="363538"/>
          </a:xfrm>
        </p:spPr>
        <p:txBody>
          <a:bodyPr/>
          <a:lstStyle/>
          <a:p>
            <a:r>
              <a:rPr lang="en-GB" sz="2200" i="1" dirty="0">
                <a:solidFill>
                  <a:srgbClr val="DA291C"/>
                </a:solidFill>
                <a:latin typeface="Lato regular" panose="020F0502020204030203" pitchFamily="34" charset="0"/>
              </a:rPr>
              <a:t>Annual  monitoring visit cont.</a:t>
            </a:r>
          </a:p>
        </p:txBody>
      </p:sp>
    </p:spTree>
    <p:extLst>
      <p:ext uri="{BB962C8B-B14F-4D97-AF65-F5344CB8AC3E}">
        <p14:creationId xmlns:p14="http://schemas.microsoft.com/office/powerpoint/2010/main" val="26005669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FA75F9-CF9B-C161-C5B5-C576232DB5C1}"/>
              </a:ext>
            </a:extLst>
          </p:cNvPr>
          <p:cNvSpPr>
            <a:spLocks noGrp="1"/>
          </p:cNvSpPr>
          <p:nvPr>
            <p:ph idx="1"/>
          </p:nvPr>
        </p:nvSpPr>
        <p:spPr>
          <a:xfrm>
            <a:off x="431311" y="1318621"/>
            <a:ext cx="8276127" cy="4706938"/>
          </a:xfrm>
        </p:spPr>
        <p:txBody>
          <a:bodyPr>
            <a:noAutofit/>
          </a:bodyPr>
          <a:lstStyle/>
          <a:p>
            <a:pPr algn="just">
              <a:lnSpc>
                <a:spcPct val="107000"/>
              </a:lnSpc>
              <a:spcAft>
                <a:spcPts val="600"/>
              </a:spcAft>
            </a:pPr>
            <a:r>
              <a:rPr lang="en-GB" b="0" dirty="0">
                <a:solidFill>
                  <a:schemeClr val="tx1"/>
                </a:solidFill>
                <a:effectLst/>
                <a:latin typeface="Lato regular" panose="020F0502020204030203" pitchFamily="34" charset="0"/>
                <a:ea typeface="Times New Roman" panose="02020603050405020304" pitchFamily="18" charset="0"/>
              </a:rPr>
              <a:t>During the visit :</a:t>
            </a:r>
          </a:p>
          <a:p>
            <a:pPr marL="552450" lvl="2" indent="-285750" algn="just">
              <a:lnSpc>
                <a:spcPct val="107000"/>
              </a:lnSpc>
              <a:buFont typeface="Wingdings" panose="05000000000000000000" pitchFamily="2" charset="2"/>
              <a:buChar char="Ø"/>
            </a:pPr>
            <a:r>
              <a:rPr lang="en-US" sz="1700" dirty="0">
                <a:latin typeface="Lato regular" panose="020F0502020204030203" pitchFamily="34" charset="0"/>
              </a:rPr>
              <a:t>SC documents any discrepancies identified in the partner’s programme implementation or adherence to policies and procedures.</a:t>
            </a:r>
          </a:p>
          <a:p>
            <a:pPr marL="552450" lvl="2" indent="-285750" algn="just">
              <a:lnSpc>
                <a:spcPct val="107000"/>
              </a:lnSpc>
              <a:buFont typeface="Wingdings" panose="05000000000000000000" pitchFamily="2" charset="2"/>
              <a:buChar char="Ø"/>
            </a:pPr>
            <a:r>
              <a:rPr lang="en-US" sz="1700" b="0" dirty="0">
                <a:solidFill>
                  <a:schemeClr val="tx1"/>
                </a:solidFill>
                <a:latin typeface="Lato regular" panose="020F0502020204030203" pitchFamily="34" charset="0"/>
              </a:rPr>
              <a:t>SC </a:t>
            </a:r>
            <a:r>
              <a:rPr lang="en-US" sz="1700" dirty="0">
                <a:latin typeface="Lato regular" panose="020F0502020204030203" pitchFamily="34" charset="0"/>
              </a:rPr>
              <a:t>summarizes the findings and prepare recommendations to help partners improve their internal controls and enhance their organisational and programmatic performance. </a:t>
            </a:r>
            <a:endParaRPr lang="en-US" sz="1700" b="0" dirty="0">
              <a:solidFill>
                <a:schemeClr val="tx1"/>
              </a:solidFill>
              <a:latin typeface="Lato regular" panose="020F0502020204030203" pitchFamily="34" charset="0"/>
            </a:endParaRPr>
          </a:p>
          <a:p>
            <a:pPr algn="just">
              <a:lnSpc>
                <a:spcPct val="107000"/>
              </a:lnSpc>
            </a:pPr>
            <a:endParaRPr lang="en-GB" b="0" dirty="0">
              <a:solidFill>
                <a:schemeClr val="tx1"/>
              </a:solidFill>
              <a:latin typeface="Lato regular" panose="020F0502020204030203" pitchFamily="34" charset="0"/>
            </a:endParaRPr>
          </a:p>
          <a:p>
            <a:pPr algn="just">
              <a:lnSpc>
                <a:spcPct val="107000"/>
              </a:lnSpc>
            </a:pPr>
            <a:r>
              <a:rPr lang="en-GB" b="0" dirty="0">
                <a:solidFill>
                  <a:schemeClr val="tx1"/>
                </a:solidFill>
                <a:latin typeface="Lato regular" panose="020F0502020204030203" pitchFamily="34" charset="0"/>
              </a:rPr>
              <a:t>Debriefing:</a:t>
            </a:r>
            <a:endParaRPr lang="en-GB" dirty="0">
              <a:latin typeface="Lato regular" panose="020F0502020204030203" pitchFamily="34" charset="0"/>
            </a:endParaRPr>
          </a:p>
          <a:p>
            <a:pPr marL="552450" lvl="2" indent="-285750" algn="just">
              <a:lnSpc>
                <a:spcPct val="107000"/>
              </a:lnSpc>
              <a:buFont typeface="Wingdings" panose="05000000000000000000" pitchFamily="2" charset="2"/>
              <a:buChar char="Ø"/>
            </a:pPr>
            <a:r>
              <a:rPr lang="en-GB" sz="1700" dirty="0">
                <a:latin typeface="Lato regular" panose="020F0502020204030203" pitchFamily="34" charset="0"/>
              </a:rPr>
              <a:t>Conducted at the end of the monitoring visit together with all participants and representatives from the partner´s leadership </a:t>
            </a:r>
          </a:p>
          <a:p>
            <a:pPr marL="552450" lvl="2" indent="-285750" algn="just">
              <a:lnSpc>
                <a:spcPct val="107000"/>
              </a:lnSpc>
              <a:buFont typeface="Wingdings" panose="05000000000000000000" pitchFamily="2" charset="2"/>
              <a:buChar char="Ø"/>
            </a:pPr>
            <a:r>
              <a:rPr lang="en-GB" sz="1700" dirty="0">
                <a:latin typeface="Lato regular" panose="020F0502020204030203" pitchFamily="34" charset="0"/>
              </a:rPr>
              <a:t>Important </a:t>
            </a:r>
            <a:r>
              <a:rPr lang="en-US" sz="1700" dirty="0">
                <a:latin typeface="Lato regular" panose="020F0502020204030203" pitchFamily="34" charset="0"/>
              </a:rPr>
              <a:t>opportunity to share initial feedback transparently and engage in an open discussion covering both the positive aspects and areas that need improvement, fostering a collaborative and constructive dialogue.</a:t>
            </a:r>
          </a:p>
          <a:p>
            <a:pPr marL="552450" lvl="2" indent="-285750" algn="just">
              <a:lnSpc>
                <a:spcPct val="107000"/>
              </a:lnSpc>
              <a:buFont typeface="Wingdings" panose="05000000000000000000" pitchFamily="2" charset="2"/>
              <a:buChar char="Ø"/>
            </a:pPr>
            <a:r>
              <a:rPr lang="en-US" sz="1700" dirty="0">
                <a:latin typeface="Lato regular" panose="020F0502020204030203" pitchFamily="34" charset="0"/>
              </a:rPr>
              <a:t> Agree a plan of action moving forward to address any identified issues or areas for improvement.</a:t>
            </a:r>
          </a:p>
          <a:p>
            <a:pPr marL="552450" lvl="2" indent="-285750" algn="just">
              <a:lnSpc>
                <a:spcPct val="107000"/>
              </a:lnSpc>
              <a:buFont typeface="Wingdings" panose="05000000000000000000" pitchFamily="2" charset="2"/>
              <a:buChar char="Ø"/>
            </a:pPr>
            <a:endParaRPr lang="en-US" sz="1800" dirty="0">
              <a:latin typeface="Lato regular" panose="020F0502020204030203" pitchFamily="34" charset="0"/>
            </a:endParaRPr>
          </a:p>
          <a:p>
            <a:pPr marL="552450" lvl="2" indent="-285750" algn="just">
              <a:lnSpc>
                <a:spcPct val="107000"/>
              </a:lnSpc>
              <a:buFont typeface="Wingdings" panose="05000000000000000000" pitchFamily="2" charset="2"/>
              <a:buChar char="Ø"/>
            </a:pPr>
            <a:endParaRPr lang="en-US" sz="1800" dirty="0">
              <a:latin typeface="Lato regular" panose="020F0502020204030203" pitchFamily="34" charset="0"/>
            </a:endParaRPr>
          </a:p>
        </p:txBody>
      </p:sp>
      <p:sp>
        <p:nvSpPr>
          <p:cNvPr id="5" name="Text Placeholder 4">
            <a:extLst>
              <a:ext uri="{FF2B5EF4-FFF2-40B4-BE49-F238E27FC236}">
                <a16:creationId xmlns:a16="http://schemas.microsoft.com/office/drawing/2014/main" id="{03586F8D-B710-0513-7362-3BC9ADCD0F29}"/>
              </a:ext>
            </a:extLst>
          </p:cNvPr>
          <p:cNvSpPr>
            <a:spLocks noGrp="1"/>
          </p:cNvSpPr>
          <p:nvPr>
            <p:ph type="body" sz="quarter" idx="13"/>
          </p:nvPr>
        </p:nvSpPr>
        <p:spPr>
          <a:xfrm>
            <a:off x="425450" y="704850"/>
            <a:ext cx="8281988" cy="363538"/>
          </a:xfrm>
        </p:spPr>
        <p:txBody>
          <a:bodyPr/>
          <a:lstStyle/>
          <a:p>
            <a:r>
              <a:rPr lang="en-GB" sz="2200" i="1" dirty="0">
                <a:solidFill>
                  <a:srgbClr val="DA291C"/>
                </a:solidFill>
                <a:latin typeface="Lato regular" panose="020F0502020204030203" pitchFamily="34" charset="0"/>
              </a:rPr>
              <a:t>Annual  monitoring visit cont.</a:t>
            </a:r>
          </a:p>
        </p:txBody>
      </p:sp>
    </p:spTree>
    <p:extLst>
      <p:ext uri="{BB962C8B-B14F-4D97-AF65-F5344CB8AC3E}">
        <p14:creationId xmlns:p14="http://schemas.microsoft.com/office/powerpoint/2010/main" val="4557835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FA75F9-CF9B-C161-C5B5-C576232DB5C1}"/>
              </a:ext>
            </a:extLst>
          </p:cNvPr>
          <p:cNvSpPr>
            <a:spLocks noGrp="1"/>
          </p:cNvSpPr>
          <p:nvPr>
            <p:ph idx="1"/>
          </p:nvPr>
        </p:nvSpPr>
        <p:spPr>
          <a:xfrm>
            <a:off x="431311" y="1318621"/>
            <a:ext cx="8276127" cy="4706938"/>
          </a:xfrm>
        </p:spPr>
        <p:txBody>
          <a:bodyPr>
            <a:noAutofit/>
          </a:bodyPr>
          <a:lstStyle/>
          <a:p>
            <a:pPr algn="just">
              <a:lnSpc>
                <a:spcPct val="107000"/>
              </a:lnSpc>
              <a:spcAft>
                <a:spcPts val="600"/>
              </a:spcAft>
            </a:pPr>
            <a:r>
              <a:rPr lang="en-GB" b="0" dirty="0">
                <a:solidFill>
                  <a:schemeClr val="tx1"/>
                </a:solidFill>
                <a:effectLst/>
                <a:latin typeface="Lato regular" panose="020F0502020204030203" pitchFamily="34" charset="0"/>
                <a:ea typeface="Times New Roman" panose="02020603050405020304" pitchFamily="18" charset="0"/>
              </a:rPr>
              <a:t>After the visit :</a:t>
            </a:r>
          </a:p>
          <a:p>
            <a:pPr marL="552450" lvl="2" indent="-285750" algn="just">
              <a:lnSpc>
                <a:spcPct val="107000"/>
              </a:lnSpc>
              <a:buFont typeface="Wingdings" panose="05000000000000000000" pitchFamily="2" charset="2"/>
              <a:buChar char="Ø"/>
            </a:pPr>
            <a:r>
              <a:rPr lang="en-US" sz="1800" dirty="0">
                <a:latin typeface="Lato regular" panose="020F0502020204030203" pitchFamily="34" charset="0"/>
              </a:rPr>
              <a:t>SC team prepares a monitoring report, which includes recommendations based on the findings and discussions with the partner during the debriefing. </a:t>
            </a:r>
          </a:p>
          <a:p>
            <a:pPr marL="552450" lvl="2" indent="-285750" algn="just">
              <a:lnSpc>
                <a:spcPct val="107000"/>
              </a:lnSpc>
              <a:buFont typeface="Wingdings" panose="05000000000000000000" pitchFamily="2" charset="2"/>
              <a:buChar char="Ø"/>
            </a:pPr>
            <a:r>
              <a:rPr lang="en-US" sz="1800" dirty="0">
                <a:latin typeface="Lato regular" panose="020F0502020204030203" pitchFamily="34" charset="0"/>
              </a:rPr>
              <a:t>These recommendations aim to address identified gaps, strengthen compliance, and improve program delivery.</a:t>
            </a:r>
          </a:p>
          <a:p>
            <a:pPr marL="552450" lvl="2" indent="-285750" algn="just">
              <a:lnSpc>
                <a:spcPct val="107000"/>
              </a:lnSpc>
              <a:buFont typeface="Wingdings" panose="05000000000000000000" pitchFamily="2" charset="2"/>
              <a:buChar char="Ø"/>
            </a:pPr>
            <a:r>
              <a:rPr lang="en-US" sz="1800" dirty="0">
                <a:latin typeface="Lato regular" panose="020F0502020204030203" pitchFamily="34" charset="0"/>
              </a:rPr>
              <a:t>The partner develops an Action Plan outlining specific steps and timelines for implementing the recommendations. </a:t>
            </a:r>
            <a:r>
              <a:rPr lang="en-US" sz="1800" dirty="0">
                <a:solidFill>
                  <a:schemeClr val="tx1"/>
                </a:solidFill>
                <a:latin typeface="Lato regular" panose="020F0502020204030203" pitchFamily="34" charset="0"/>
              </a:rPr>
              <a:t>The action plan serves as a roadmap for both parties to follow, guiding the necessary actions for improvement and support required from SC.</a:t>
            </a:r>
            <a:endParaRPr lang="en-US" sz="1800" dirty="0">
              <a:latin typeface="Lato regular" panose="020F0502020204030203" pitchFamily="34" charset="0"/>
            </a:endParaRPr>
          </a:p>
          <a:p>
            <a:pPr marL="0" lvl="2" indent="0" algn="just">
              <a:lnSpc>
                <a:spcPct val="107000"/>
              </a:lnSpc>
              <a:buNone/>
            </a:pPr>
            <a:endParaRPr lang="en-US" sz="1800" dirty="0">
              <a:latin typeface="Lato regular" panose="020F0502020204030203" pitchFamily="34" charset="0"/>
            </a:endParaRPr>
          </a:p>
          <a:p>
            <a:pPr marL="0" lvl="2" indent="0" algn="just">
              <a:lnSpc>
                <a:spcPct val="107000"/>
              </a:lnSpc>
              <a:buNone/>
            </a:pPr>
            <a:r>
              <a:rPr lang="en-US" sz="1800" u="sng" dirty="0">
                <a:latin typeface="Lato regular" panose="020F0502020204030203" pitchFamily="34" charset="0"/>
              </a:rPr>
              <a:t>Tools</a:t>
            </a:r>
            <a:r>
              <a:rPr lang="en-US" sz="1800" dirty="0">
                <a:latin typeface="Lato regular" panose="020F0502020204030203" pitchFamily="34" charset="0"/>
              </a:rPr>
              <a:t>:</a:t>
            </a:r>
          </a:p>
          <a:p>
            <a:pPr algn="just"/>
            <a:r>
              <a:rPr lang="en-GB" b="0" dirty="0">
                <a:solidFill>
                  <a:schemeClr val="tx1"/>
                </a:solidFill>
                <a:effectLst/>
                <a:latin typeface="Lato regular" panose="020F0502020204030203" pitchFamily="34" charset="0"/>
                <a:ea typeface="Times New Roman" panose="02020603050405020304" pitchFamily="18" charset="0"/>
                <a:cs typeface="Garamond" panose="02020404030301010803" pitchFamily="18" charset="0"/>
              </a:rPr>
              <a:t>Annex 10: Annual Monitoring Visit – Standard Agenda </a:t>
            </a:r>
            <a:endParaRPr lang="sv-SE" b="0" dirty="0">
              <a:solidFill>
                <a:schemeClr val="tx1"/>
              </a:solidFill>
              <a:effectLst/>
              <a:latin typeface="Lato regular" panose="020F0502020204030203" pitchFamily="34" charset="0"/>
              <a:ea typeface="Times New Roman" panose="02020603050405020304" pitchFamily="18" charset="0"/>
            </a:endParaRPr>
          </a:p>
          <a:p>
            <a:pPr algn="just"/>
            <a:r>
              <a:rPr lang="en-GB" b="0" dirty="0">
                <a:solidFill>
                  <a:schemeClr val="tx1"/>
                </a:solidFill>
                <a:effectLst/>
                <a:latin typeface="Lato regular" panose="020F0502020204030203" pitchFamily="34" charset="0"/>
                <a:ea typeface="Times New Roman" panose="02020603050405020304" pitchFamily="18" charset="0"/>
                <a:cs typeface="Garamond" panose="02020404030301010803" pitchFamily="18" charset="0"/>
              </a:rPr>
              <a:t>Annex 11: Annual Monitoring Visit – Spot Check Guidelines </a:t>
            </a:r>
            <a:endParaRPr lang="sv-SE" b="0" dirty="0">
              <a:solidFill>
                <a:schemeClr val="tx1"/>
              </a:solidFill>
              <a:effectLst/>
              <a:latin typeface="Lato regular" panose="020F0502020204030203" pitchFamily="34" charset="0"/>
              <a:ea typeface="Times New Roman" panose="02020603050405020304" pitchFamily="18" charset="0"/>
            </a:endParaRPr>
          </a:p>
          <a:p>
            <a:pPr marL="0" lvl="2" indent="0" algn="just">
              <a:lnSpc>
                <a:spcPct val="107000"/>
              </a:lnSpc>
              <a:buNone/>
            </a:pPr>
            <a:endParaRPr lang="en-US" sz="1800" dirty="0">
              <a:latin typeface="Lato regular" panose="020F0502020204030203" pitchFamily="34" charset="0"/>
            </a:endParaRPr>
          </a:p>
        </p:txBody>
      </p:sp>
      <p:sp>
        <p:nvSpPr>
          <p:cNvPr id="5" name="Text Placeholder 4">
            <a:extLst>
              <a:ext uri="{FF2B5EF4-FFF2-40B4-BE49-F238E27FC236}">
                <a16:creationId xmlns:a16="http://schemas.microsoft.com/office/drawing/2014/main" id="{03586F8D-B710-0513-7362-3BC9ADCD0F29}"/>
              </a:ext>
            </a:extLst>
          </p:cNvPr>
          <p:cNvSpPr>
            <a:spLocks noGrp="1"/>
          </p:cNvSpPr>
          <p:nvPr>
            <p:ph type="body" sz="quarter" idx="13"/>
          </p:nvPr>
        </p:nvSpPr>
        <p:spPr>
          <a:xfrm>
            <a:off x="425450" y="704850"/>
            <a:ext cx="8281988" cy="363538"/>
          </a:xfrm>
        </p:spPr>
        <p:txBody>
          <a:bodyPr/>
          <a:lstStyle/>
          <a:p>
            <a:r>
              <a:rPr lang="en-GB" sz="2200" i="1" dirty="0">
                <a:solidFill>
                  <a:srgbClr val="DA291C"/>
                </a:solidFill>
                <a:latin typeface="Lato regular" panose="020F0502020204030203" pitchFamily="34" charset="0"/>
              </a:rPr>
              <a:t>Annual  monitoring visit cont.</a:t>
            </a:r>
          </a:p>
        </p:txBody>
      </p:sp>
    </p:spTree>
    <p:extLst>
      <p:ext uri="{BB962C8B-B14F-4D97-AF65-F5344CB8AC3E}">
        <p14:creationId xmlns:p14="http://schemas.microsoft.com/office/powerpoint/2010/main" val="37571741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5">
            <a:extLst>
              <a:ext uri="{FF2B5EF4-FFF2-40B4-BE49-F238E27FC236}">
                <a16:creationId xmlns:a16="http://schemas.microsoft.com/office/drawing/2014/main" id="{D2F705B3-2310-407F-BCC1-163A532854B6}"/>
              </a:ext>
            </a:extLst>
          </p:cNvPr>
          <p:cNvSpPr>
            <a:spLocks noGrp="1"/>
          </p:cNvSpPr>
          <p:nvPr>
            <p:ph type="title"/>
          </p:nvPr>
        </p:nvSpPr>
        <p:spPr>
          <a:xfrm>
            <a:off x="857899" y="1384789"/>
            <a:ext cx="7860800" cy="2210159"/>
          </a:xfrm>
        </p:spPr>
        <p:txBody>
          <a:bodyPr>
            <a:normAutofit/>
          </a:bodyPr>
          <a:lstStyle/>
          <a:p>
            <a:pPr algn="r">
              <a:lnSpc>
                <a:spcPct val="107000"/>
              </a:lnSpc>
              <a:spcBef>
                <a:spcPts val="0"/>
              </a:spcBef>
              <a:defRPr/>
            </a:pPr>
            <a:r>
              <a:rPr lang="en-GB" sz="4000" dirty="0">
                <a:solidFill>
                  <a:srgbClr val="DA291C"/>
                </a:solidFill>
                <a:latin typeface="Oswald Medium" pitchFamily="2" charset="0"/>
              </a:rPr>
              <a:t>Chapter 6</a:t>
            </a:r>
            <a:br>
              <a:rPr lang="en-GB" sz="4000" dirty="0">
                <a:solidFill>
                  <a:srgbClr val="FF0000"/>
                </a:solidFill>
                <a:latin typeface="Oswald Medium" pitchFamily="2" charset="0"/>
              </a:rPr>
            </a:br>
            <a:r>
              <a:rPr lang="en-GB" sz="4000" dirty="0">
                <a:latin typeface="Oswald Medium" pitchFamily="2" charset="0"/>
              </a:rPr>
              <a:t>REPORTING</a:t>
            </a:r>
            <a:br>
              <a:rPr lang="en-GB" sz="4000" dirty="0">
                <a:latin typeface="Oswald Medium" pitchFamily="2" charset="0"/>
              </a:rPr>
            </a:br>
            <a:endParaRPr lang="en-GB" sz="4000" dirty="0">
              <a:latin typeface="Oswald Medium" pitchFamily="2" charset="0"/>
              <a:cs typeface="Arial" panose="020B0604020202020204" pitchFamily="34" charset="0"/>
            </a:endParaRPr>
          </a:p>
        </p:txBody>
      </p:sp>
      <p:sp>
        <p:nvSpPr>
          <p:cNvPr id="9" name="Title 5">
            <a:extLst>
              <a:ext uri="{FF2B5EF4-FFF2-40B4-BE49-F238E27FC236}">
                <a16:creationId xmlns:a16="http://schemas.microsoft.com/office/drawing/2014/main" id="{11064DEF-5CFB-FF86-555B-5DB699CFC7F2}"/>
              </a:ext>
            </a:extLst>
          </p:cNvPr>
          <p:cNvSpPr txBox="1">
            <a:spLocks/>
          </p:cNvSpPr>
          <p:nvPr/>
        </p:nvSpPr>
        <p:spPr>
          <a:xfrm>
            <a:off x="857899" y="3861031"/>
            <a:ext cx="6066045" cy="1843197"/>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defTabSz="685800">
              <a:lnSpc>
                <a:spcPct val="107000"/>
              </a:lnSpc>
              <a:spcBef>
                <a:spcPts val="0"/>
              </a:spcBef>
              <a:defRPr/>
            </a:pPr>
            <a:r>
              <a:rPr lang="en-GB" sz="1800" dirty="0">
                <a:solidFill>
                  <a:srgbClr val="000000"/>
                </a:solidFill>
                <a:latin typeface="Lato" panose="020F0502020204030203" pitchFamily="34" charset="0"/>
                <a:ea typeface="Calibri" panose="020F0502020204030204" pitchFamily="34" charset="0"/>
                <a:cs typeface="Arial" panose="020B0604020202020204" pitchFamily="34" charset="0"/>
              </a:rPr>
              <a:t>Narrative reporting</a:t>
            </a:r>
          </a:p>
          <a:p>
            <a:pPr defTabSz="685800">
              <a:lnSpc>
                <a:spcPct val="107000"/>
              </a:lnSpc>
              <a:spcBef>
                <a:spcPts val="0"/>
              </a:spcBef>
              <a:defRPr/>
            </a:pPr>
            <a:r>
              <a:rPr lang="en-GB" sz="1800" dirty="0">
                <a:solidFill>
                  <a:srgbClr val="000000"/>
                </a:solidFill>
                <a:latin typeface="Lato" panose="020F0502020204030203" pitchFamily="34" charset="0"/>
                <a:ea typeface="Calibri" panose="020F0502020204030204" pitchFamily="34" charset="0"/>
                <a:cs typeface="Arial" panose="020B0604020202020204" pitchFamily="34" charset="0"/>
              </a:rPr>
              <a:t>Financial reporting</a:t>
            </a:r>
          </a:p>
          <a:p>
            <a:pPr defTabSz="685800">
              <a:lnSpc>
                <a:spcPct val="107000"/>
              </a:lnSpc>
              <a:spcBef>
                <a:spcPts val="0"/>
              </a:spcBef>
              <a:defRPr/>
            </a:pPr>
            <a:r>
              <a:rPr lang="en-GB" sz="1800" dirty="0">
                <a:solidFill>
                  <a:srgbClr val="000000"/>
                </a:solidFill>
                <a:latin typeface="Lato" panose="020F0502020204030203" pitchFamily="34" charset="0"/>
                <a:ea typeface="Calibri" panose="020F0502020204030204" pitchFamily="34" charset="0"/>
                <a:cs typeface="Arial" panose="020B0604020202020204" pitchFamily="34" charset="0"/>
              </a:rPr>
              <a:t>Statutory audit</a:t>
            </a:r>
          </a:p>
          <a:p>
            <a:pPr defTabSz="685800">
              <a:lnSpc>
                <a:spcPct val="107000"/>
              </a:lnSpc>
              <a:spcBef>
                <a:spcPts val="0"/>
              </a:spcBef>
              <a:defRPr/>
            </a:pPr>
            <a:r>
              <a:rPr lang="en-GB" sz="1800" dirty="0">
                <a:solidFill>
                  <a:srgbClr val="000000"/>
                </a:solidFill>
                <a:latin typeface="Lato" panose="020F0502020204030203" pitchFamily="34" charset="0"/>
                <a:ea typeface="Calibri" panose="020F0502020204030204" pitchFamily="34" charset="0"/>
                <a:cs typeface="Arial" panose="020B0604020202020204" pitchFamily="34" charset="0"/>
              </a:rPr>
              <a:t>Incident reporting</a:t>
            </a:r>
          </a:p>
          <a:p>
            <a:pPr defTabSz="685800">
              <a:lnSpc>
                <a:spcPct val="107000"/>
              </a:lnSpc>
              <a:spcBef>
                <a:spcPts val="0"/>
              </a:spcBef>
              <a:defRPr/>
            </a:pPr>
            <a:r>
              <a:rPr lang="en-GB" sz="1800" dirty="0">
                <a:solidFill>
                  <a:srgbClr val="000000"/>
                </a:solidFill>
                <a:latin typeface="Lato" panose="020F0502020204030203" pitchFamily="34" charset="0"/>
                <a:ea typeface="Calibri" panose="020F0502020204030204" pitchFamily="34" charset="0"/>
                <a:cs typeface="Arial" panose="020B0604020202020204" pitchFamily="34" charset="0"/>
              </a:rPr>
              <a:t>Evaluation</a:t>
            </a:r>
          </a:p>
        </p:txBody>
      </p:sp>
    </p:spTree>
    <p:extLst>
      <p:ext uri="{BB962C8B-B14F-4D97-AF65-F5344CB8AC3E}">
        <p14:creationId xmlns:p14="http://schemas.microsoft.com/office/powerpoint/2010/main" val="15931965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FA75F9-CF9B-C161-C5B5-C576232DB5C1}"/>
              </a:ext>
            </a:extLst>
          </p:cNvPr>
          <p:cNvSpPr>
            <a:spLocks noGrp="1"/>
          </p:cNvSpPr>
          <p:nvPr>
            <p:ph idx="1"/>
          </p:nvPr>
        </p:nvSpPr>
        <p:spPr>
          <a:xfrm>
            <a:off x="433936" y="1398181"/>
            <a:ext cx="8276127" cy="4706938"/>
          </a:xfrm>
        </p:spPr>
        <p:txBody>
          <a:bodyPr vert="horz" lIns="91440" tIns="45720" rIns="91440" bIns="45720" rtlCol="0" anchor="t">
            <a:normAutofit/>
          </a:bodyPr>
          <a:lstStyle/>
          <a:p>
            <a:endParaRPr lang="en-US" b="0" dirty="0">
              <a:solidFill>
                <a:schemeClr val="tx1"/>
              </a:solidFill>
              <a:latin typeface="Lato regular" panose="020F0502020204030203" pitchFamily="34" charset="0"/>
              <a:ea typeface="Lato"/>
              <a:cs typeface="Lato"/>
            </a:endParaRPr>
          </a:p>
          <a:p>
            <a:endParaRPr lang="en-GB" b="0" dirty="0">
              <a:solidFill>
                <a:schemeClr val="tx1"/>
              </a:solidFill>
              <a:latin typeface="Lato regular" panose="020F0502020204030203" pitchFamily="34" charset="0"/>
            </a:endParaRPr>
          </a:p>
        </p:txBody>
      </p:sp>
      <p:sp>
        <p:nvSpPr>
          <p:cNvPr id="5" name="Title 2">
            <a:extLst>
              <a:ext uri="{FF2B5EF4-FFF2-40B4-BE49-F238E27FC236}">
                <a16:creationId xmlns:a16="http://schemas.microsoft.com/office/drawing/2014/main" id="{0FC32958-E676-B6E5-E898-52829F5CED83}"/>
              </a:ext>
            </a:extLst>
          </p:cNvPr>
          <p:cNvSpPr txBox="1">
            <a:spLocks/>
          </p:cNvSpPr>
          <p:nvPr/>
        </p:nvSpPr>
        <p:spPr>
          <a:xfrm>
            <a:off x="530959" y="444397"/>
            <a:ext cx="8282640" cy="506900"/>
          </a:xfrm>
          <a:prstGeom prst="rect">
            <a:avLst/>
          </a:prstGeom>
        </p:spPr>
        <p:txBody>
          <a:bodyPr vert="horz" lIns="0" tIns="0" rIns="0" bIns="0" rtlCol="0" anchor="ctr">
            <a:normAutofit/>
          </a:bodyPr>
          <a:lstStyle>
            <a:lvl1pPr algn="l" defTabSz="457200" rtl="0" eaLnBrk="1" latinLnBrk="0" hangingPunct="1">
              <a:spcBef>
                <a:spcPct val="0"/>
              </a:spcBef>
              <a:buNone/>
              <a:defRPr sz="2500" b="1" i="0" kern="1200">
                <a:solidFill>
                  <a:schemeClr val="tx1"/>
                </a:solidFill>
                <a:latin typeface="Gill Sans Infant Std"/>
                <a:ea typeface="+mj-ea"/>
                <a:cs typeface="Gill Sans Infant Std"/>
              </a:defRPr>
            </a:lvl1pPr>
          </a:lstStyle>
          <a:p>
            <a:r>
              <a:rPr lang="en-GB" sz="3200" dirty="0">
                <a:solidFill>
                  <a:srgbClr val="DA291C"/>
                </a:solidFill>
                <a:latin typeface="Lato regular" panose="020F0502020204030203" pitchFamily="34" charset="0"/>
              </a:rPr>
              <a:t>Reporting</a:t>
            </a:r>
          </a:p>
        </p:txBody>
      </p:sp>
      <p:sp>
        <p:nvSpPr>
          <p:cNvPr id="4" name="TextBox 3">
            <a:extLst>
              <a:ext uri="{FF2B5EF4-FFF2-40B4-BE49-F238E27FC236}">
                <a16:creationId xmlns:a16="http://schemas.microsoft.com/office/drawing/2014/main" id="{50E393FD-447D-4DE8-8F79-2AA85B07E09C}"/>
              </a:ext>
            </a:extLst>
          </p:cNvPr>
          <p:cNvSpPr txBox="1"/>
          <p:nvPr/>
        </p:nvSpPr>
        <p:spPr>
          <a:xfrm>
            <a:off x="530959" y="1305341"/>
            <a:ext cx="8179104" cy="4801314"/>
          </a:xfrm>
          <a:prstGeom prst="rect">
            <a:avLst/>
          </a:prstGeom>
          <a:noFill/>
        </p:spPr>
        <p:txBody>
          <a:bodyPr wrap="square">
            <a:spAutoFit/>
          </a:bodyPr>
          <a:lstStyle/>
          <a:p>
            <a:r>
              <a:rPr lang="en-US" sz="1700" dirty="0">
                <a:latin typeface="Lato regular" panose="020F0502020204030203" pitchFamily="34" charset="0"/>
              </a:rPr>
              <a:t>All reporting will follow the CSO-partner’s own policies, procedures, requirements and systems. </a:t>
            </a:r>
          </a:p>
          <a:p>
            <a:endParaRPr lang="en-US" sz="1700" dirty="0">
              <a:latin typeface="Lato regular" panose="020F0502020204030203" pitchFamily="34" charset="0"/>
            </a:endParaRPr>
          </a:p>
          <a:p>
            <a:r>
              <a:rPr lang="en-US" sz="1700" dirty="0">
                <a:latin typeface="Lato regular" panose="020F0502020204030203" pitchFamily="34" charset="0"/>
              </a:rPr>
              <a:t>Save the Children will accept diverting fiscal years (for example July-June or September-August) and associated reporting schedules. </a:t>
            </a:r>
          </a:p>
          <a:p>
            <a:endParaRPr lang="en-US" sz="1700" dirty="0">
              <a:latin typeface="Lato regular" panose="020F0502020204030203" pitchFamily="34" charset="0"/>
            </a:endParaRPr>
          </a:p>
          <a:p>
            <a:r>
              <a:rPr lang="en-US" sz="1700" dirty="0">
                <a:latin typeface="Lato regular" panose="020F0502020204030203" pitchFamily="34" charset="0"/>
              </a:rPr>
              <a:t>The partner will also comply with any specific donor requirements, as per Annex D of the agreement. Please make sure that you and your core support partners know the requirements and understand the expected content of the respective reports.</a:t>
            </a:r>
          </a:p>
          <a:p>
            <a:endParaRPr lang="en-US" sz="1700" dirty="0">
              <a:latin typeface="Lato regular" panose="020F0502020204030203" pitchFamily="34" charset="0"/>
            </a:endParaRPr>
          </a:p>
          <a:p>
            <a:r>
              <a:rPr lang="en-US" sz="1700" dirty="0">
                <a:latin typeface="Lato regular" panose="020F0502020204030203" pitchFamily="34" charset="0"/>
              </a:rPr>
              <a:t>Save the Children is willing to adapt to requirements brought forward by other donors providing core support to the same partner, in support of donor </a:t>
            </a:r>
            <a:r>
              <a:rPr lang="en-US" sz="1700" dirty="0" err="1">
                <a:latin typeface="Lato regular" panose="020F0502020204030203" pitchFamily="34" charset="0"/>
              </a:rPr>
              <a:t>harmonisation</a:t>
            </a:r>
            <a:r>
              <a:rPr lang="en-US" sz="1700" dirty="0">
                <a:latin typeface="Lato regular" panose="020F0502020204030203" pitchFamily="34" charset="0"/>
              </a:rPr>
              <a:t> and development effectiveness.</a:t>
            </a:r>
          </a:p>
          <a:p>
            <a:endParaRPr lang="en-US" sz="1700" dirty="0">
              <a:latin typeface="Lato regular" panose="020F0502020204030203" pitchFamily="34" charset="0"/>
            </a:endParaRPr>
          </a:p>
          <a:p>
            <a:r>
              <a:rPr lang="en-GB" sz="1700" u="sng" dirty="0">
                <a:effectLst/>
                <a:latin typeface="Lato regular" panose="020F0502020204030203" pitchFamily="34" charset="0"/>
                <a:ea typeface="Times New Roman" panose="02020603050405020304" pitchFamily="18" charset="0"/>
                <a:cs typeface="Garamond" panose="02020404030301010803" pitchFamily="18" charset="0"/>
              </a:rPr>
              <a:t>Tools:</a:t>
            </a:r>
            <a:endParaRPr lang="sv-SE" sz="1700" dirty="0">
              <a:effectLst/>
              <a:latin typeface="Lato regular" panose="020F0502020204030203" pitchFamily="34" charset="0"/>
              <a:ea typeface="Times New Roman" panose="02020603050405020304" pitchFamily="18" charset="0"/>
            </a:endParaRPr>
          </a:p>
          <a:p>
            <a:r>
              <a:rPr lang="en-GB" sz="1700" dirty="0">
                <a:effectLst/>
                <a:latin typeface="Lato regular" panose="020F0502020204030203" pitchFamily="34" charset="0"/>
                <a:ea typeface="Times New Roman" panose="02020603050405020304" pitchFamily="18" charset="0"/>
                <a:cs typeface="Garamond" panose="02020404030301010803" pitchFamily="18" charset="0"/>
              </a:rPr>
              <a:t>Annex 4: Core Support Agreement - Template for CSOs</a:t>
            </a:r>
            <a:endParaRPr lang="sv-SE" sz="1700" dirty="0">
              <a:effectLst/>
              <a:latin typeface="Lato regular" panose="020F0502020204030203" pitchFamily="34" charset="0"/>
              <a:ea typeface="Times New Roman" panose="02020603050405020304" pitchFamily="18" charset="0"/>
            </a:endParaRPr>
          </a:p>
          <a:p>
            <a:r>
              <a:rPr lang="en-GB" sz="1700" dirty="0">
                <a:effectLst/>
                <a:latin typeface="Lato regular" panose="020F0502020204030203" pitchFamily="34" charset="0"/>
                <a:ea typeface="Times New Roman" panose="02020603050405020304" pitchFamily="18" charset="0"/>
                <a:cs typeface="Garamond" panose="02020404030301010803" pitchFamily="18" charset="0"/>
              </a:rPr>
              <a:t>Annex 5: Core Support Agreement - Template for SC Members</a:t>
            </a:r>
            <a:endParaRPr lang="sv-SE" sz="1700" dirty="0">
              <a:effectLst/>
              <a:latin typeface="Lato regular" panose="020F0502020204030203" pitchFamily="34" charset="0"/>
              <a:ea typeface="Times New Roman" panose="02020603050405020304" pitchFamily="18" charset="0"/>
            </a:endParaRPr>
          </a:p>
          <a:p>
            <a:r>
              <a:rPr lang="en-GB" sz="1700" dirty="0">
                <a:effectLst/>
                <a:latin typeface="Lato regular" panose="020F0502020204030203" pitchFamily="34" charset="0"/>
                <a:ea typeface="Times New Roman" panose="02020603050405020304" pitchFamily="18" charset="0"/>
                <a:cs typeface="Garamond" panose="02020404030301010803" pitchFamily="18" charset="0"/>
              </a:rPr>
              <a:t>Annex 6: Core Support Agreement - Annex D, Donor Conditions </a:t>
            </a:r>
            <a:endParaRPr lang="sv-SE" sz="1700" dirty="0">
              <a:effectLst/>
              <a:latin typeface="Lato regular" panose="020F0502020204030203" pitchFamily="34" charset="0"/>
              <a:ea typeface="Times New Roman" panose="02020603050405020304" pitchFamily="18" charset="0"/>
            </a:endParaRPr>
          </a:p>
        </p:txBody>
      </p:sp>
    </p:spTree>
    <p:extLst>
      <p:ext uri="{BB962C8B-B14F-4D97-AF65-F5344CB8AC3E}">
        <p14:creationId xmlns:p14="http://schemas.microsoft.com/office/powerpoint/2010/main" val="24871528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FA75F9-CF9B-C161-C5B5-C576232DB5C1}"/>
              </a:ext>
            </a:extLst>
          </p:cNvPr>
          <p:cNvSpPr>
            <a:spLocks noGrp="1"/>
          </p:cNvSpPr>
          <p:nvPr>
            <p:ph idx="1"/>
          </p:nvPr>
        </p:nvSpPr>
        <p:spPr>
          <a:xfrm>
            <a:off x="433936" y="1398181"/>
            <a:ext cx="8276127" cy="4706938"/>
          </a:xfrm>
        </p:spPr>
        <p:txBody>
          <a:bodyPr vert="horz" lIns="91440" tIns="45720" rIns="91440" bIns="45720" rtlCol="0" anchor="t">
            <a:normAutofit lnSpcReduction="10000"/>
          </a:bodyPr>
          <a:lstStyle/>
          <a:p>
            <a:r>
              <a:rPr lang="en-GB" b="0" dirty="0">
                <a:solidFill>
                  <a:schemeClr val="tx1"/>
                </a:solidFill>
                <a:latin typeface="Lato regular" panose="020F0502020204030203" pitchFamily="34" charset="0"/>
              </a:rPr>
              <a:t>Core support partners report on progress towards the achievement of their strategic goals as outlined in their strategic plan, rather than the  implementation of any specific project or programme. </a:t>
            </a:r>
          </a:p>
          <a:p>
            <a:endParaRPr lang="en-GB" b="0" dirty="0">
              <a:solidFill>
                <a:schemeClr val="tx1"/>
              </a:solidFill>
              <a:latin typeface="Lato regular" panose="020F0502020204030203" pitchFamily="34" charset="0"/>
              <a:ea typeface="Lato"/>
              <a:cs typeface="Lato"/>
            </a:endParaRPr>
          </a:p>
          <a:p>
            <a:r>
              <a:rPr lang="en-US" b="0" dirty="0">
                <a:solidFill>
                  <a:schemeClr val="tx1"/>
                </a:solidFill>
                <a:latin typeface="Lato regular" panose="020F0502020204030203" pitchFamily="34" charset="0"/>
                <a:ea typeface="Lato"/>
                <a:cs typeface="Lato"/>
              </a:rPr>
              <a:t>The annual narrative report shall, as a minimum, include:</a:t>
            </a:r>
            <a:endParaRPr lang="en-US" b="0" dirty="0">
              <a:solidFill>
                <a:schemeClr val="tx1"/>
              </a:solidFill>
              <a:latin typeface="Lato regular" panose="020F0502020204030203" pitchFamily="34" charset="0"/>
            </a:endParaRPr>
          </a:p>
          <a:p>
            <a:pPr marL="552450" lvl="2" indent="-285750">
              <a:buFont typeface="Wingdings" panose="05000000000000000000" pitchFamily="2" charset="2"/>
              <a:buChar char="ü"/>
            </a:pPr>
            <a:r>
              <a:rPr lang="en-US" sz="1800" b="0" dirty="0">
                <a:solidFill>
                  <a:schemeClr val="tx1"/>
                </a:solidFill>
                <a:latin typeface="Lato regular" panose="020F0502020204030203" pitchFamily="34" charset="0"/>
                <a:ea typeface="Lato"/>
                <a:cs typeface="Lato"/>
              </a:rPr>
              <a:t>Results achieved (outcome and impact level) during the reporting period</a:t>
            </a:r>
          </a:p>
          <a:p>
            <a:pPr marL="552450" lvl="2" indent="-285750">
              <a:buFont typeface="Wingdings" panose="05000000000000000000" pitchFamily="2" charset="2"/>
              <a:buChar char="ü"/>
            </a:pPr>
            <a:r>
              <a:rPr lang="en-US" sz="1800" b="0" dirty="0">
                <a:solidFill>
                  <a:schemeClr val="tx1"/>
                </a:solidFill>
                <a:latin typeface="Lato regular" panose="020F0502020204030203" pitchFamily="34" charset="0"/>
                <a:ea typeface="Lato"/>
                <a:cs typeface="Lato"/>
              </a:rPr>
              <a:t>An account of progress towards expected results not yet achieved</a:t>
            </a:r>
          </a:p>
          <a:p>
            <a:pPr marL="552450" lvl="2" indent="-285750">
              <a:buFont typeface="Wingdings" panose="05000000000000000000" pitchFamily="2" charset="2"/>
              <a:buChar char="ü"/>
            </a:pPr>
            <a:r>
              <a:rPr lang="en-US" sz="1800" b="0" dirty="0">
                <a:solidFill>
                  <a:schemeClr val="tx1"/>
                </a:solidFill>
                <a:latin typeface="Lato regular" panose="020F0502020204030203" pitchFamily="34" charset="0"/>
                <a:ea typeface="Lato"/>
                <a:cs typeface="Lato"/>
              </a:rPr>
              <a:t>Adaptations made to programme operations and approaches</a:t>
            </a:r>
          </a:p>
          <a:p>
            <a:pPr marL="552450" lvl="2" indent="-285750">
              <a:buFont typeface="Wingdings" panose="05000000000000000000" pitchFamily="2" charset="2"/>
              <a:buChar char="ü"/>
            </a:pPr>
            <a:r>
              <a:rPr lang="en-US" sz="1800" b="0" dirty="0">
                <a:solidFill>
                  <a:schemeClr val="tx1"/>
                </a:solidFill>
                <a:latin typeface="Lato regular" panose="020F0502020204030203" pitchFamily="34" charset="0"/>
                <a:ea typeface="Lato"/>
                <a:cs typeface="Lato"/>
              </a:rPr>
              <a:t>Information on changes made to structure and/or organisational set-up</a:t>
            </a:r>
          </a:p>
          <a:p>
            <a:pPr marL="552450" lvl="2" indent="-285750">
              <a:buFont typeface="Wingdings" panose="05000000000000000000" pitchFamily="2" charset="2"/>
              <a:buChar char="ü"/>
            </a:pPr>
            <a:r>
              <a:rPr lang="en-US" sz="1800" b="0" dirty="0">
                <a:solidFill>
                  <a:schemeClr val="tx1"/>
                </a:solidFill>
                <a:latin typeface="Lato regular" panose="020F0502020204030203" pitchFamily="34" charset="0"/>
                <a:ea typeface="Lato"/>
                <a:cs typeface="Lato"/>
              </a:rPr>
              <a:t>Important lessons learned</a:t>
            </a:r>
          </a:p>
          <a:p>
            <a:pPr marL="552450" lvl="2" indent="-285750">
              <a:buFont typeface="Wingdings" panose="05000000000000000000" pitchFamily="2" charset="2"/>
              <a:buChar char="ü"/>
            </a:pPr>
            <a:r>
              <a:rPr lang="en-US" sz="1800" b="0" dirty="0">
                <a:solidFill>
                  <a:schemeClr val="tx1"/>
                </a:solidFill>
                <a:latin typeface="Lato regular" panose="020F0502020204030203" pitchFamily="34" charset="0"/>
                <a:ea typeface="Lato"/>
                <a:cs typeface="Lato"/>
              </a:rPr>
              <a:t>Deviations that are likely to have negative impact on the partner organisation´s ability to achieve its strategic objectives and result</a:t>
            </a:r>
          </a:p>
          <a:p>
            <a:endParaRPr lang="en-GB" b="0" dirty="0">
              <a:solidFill>
                <a:schemeClr val="tx1"/>
              </a:solidFill>
              <a:latin typeface="Lato regular" panose="020F0502020204030203" pitchFamily="34" charset="0"/>
            </a:endParaRPr>
          </a:p>
          <a:p>
            <a:r>
              <a:rPr lang="en-GB" b="0" dirty="0">
                <a:solidFill>
                  <a:schemeClr val="tx1"/>
                </a:solidFill>
                <a:latin typeface="Lato regular" panose="020F0502020204030203" pitchFamily="34" charset="0"/>
              </a:rPr>
              <a:t>Reporting against Save the Children standard indicators (such as Total Reach) is </a:t>
            </a:r>
            <a:r>
              <a:rPr lang="en-GB" b="0" u="sng" dirty="0">
                <a:solidFill>
                  <a:schemeClr val="tx1"/>
                </a:solidFill>
                <a:latin typeface="Lato regular" panose="020F0502020204030203" pitchFamily="34" charset="0"/>
              </a:rPr>
              <a:t>not</a:t>
            </a:r>
            <a:r>
              <a:rPr lang="en-GB" b="0" dirty="0">
                <a:solidFill>
                  <a:schemeClr val="tx1"/>
                </a:solidFill>
                <a:latin typeface="Lato regular" panose="020F0502020204030203" pitchFamily="34" charset="0"/>
              </a:rPr>
              <a:t> required.</a:t>
            </a:r>
            <a:endParaRPr lang="sv-SE" b="0" dirty="0">
              <a:solidFill>
                <a:schemeClr val="tx1"/>
              </a:solidFill>
              <a:latin typeface="Lato regular" panose="020F0502020204030203" pitchFamily="34" charset="0"/>
            </a:endParaRPr>
          </a:p>
          <a:p>
            <a:endParaRPr lang="en-US" b="0" dirty="0">
              <a:solidFill>
                <a:schemeClr val="tx1"/>
              </a:solidFill>
              <a:latin typeface="Lato regular" panose="020F0502020204030203" pitchFamily="34" charset="0"/>
              <a:ea typeface="Lato"/>
              <a:cs typeface="Lato"/>
            </a:endParaRPr>
          </a:p>
          <a:p>
            <a:endParaRPr lang="en-US" b="0" dirty="0">
              <a:solidFill>
                <a:schemeClr val="tx1"/>
              </a:solidFill>
              <a:latin typeface="Lato regular" panose="020F0502020204030203" pitchFamily="34" charset="0"/>
              <a:ea typeface="Lato"/>
              <a:cs typeface="Lato"/>
            </a:endParaRPr>
          </a:p>
          <a:p>
            <a:endParaRPr lang="en-GB" b="0" dirty="0">
              <a:solidFill>
                <a:schemeClr val="tx1"/>
              </a:solidFill>
              <a:latin typeface="Lato regular" panose="020F0502020204030203" pitchFamily="34" charset="0"/>
            </a:endParaRPr>
          </a:p>
        </p:txBody>
      </p:sp>
      <p:sp>
        <p:nvSpPr>
          <p:cNvPr id="5" name="Title 2">
            <a:extLst>
              <a:ext uri="{FF2B5EF4-FFF2-40B4-BE49-F238E27FC236}">
                <a16:creationId xmlns:a16="http://schemas.microsoft.com/office/drawing/2014/main" id="{0FC32958-E676-B6E5-E898-52829F5CED83}"/>
              </a:ext>
            </a:extLst>
          </p:cNvPr>
          <p:cNvSpPr txBox="1">
            <a:spLocks/>
          </p:cNvSpPr>
          <p:nvPr/>
        </p:nvSpPr>
        <p:spPr>
          <a:xfrm>
            <a:off x="530959" y="444397"/>
            <a:ext cx="8282640" cy="506900"/>
          </a:xfrm>
          <a:prstGeom prst="rect">
            <a:avLst/>
          </a:prstGeom>
        </p:spPr>
        <p:txBody>
          <a:bodyPr vert="horz" lIns="0" tIns="0" rIns="0" bIns="0" rtlCol="0" anchor="ctr">
            <a:normAutofit/>
          </a:bodyPr>
          <a:lstStyle>
            <a:lvl1pPr algn="l" defTabSz="457200" rtl="0" eaLnBrk="1" latinLnBrk="0" hangingPunct="1">
              <a:spcBef>
                <a:spcPct val="0"/>
              </a:spcBef>
              <a:buNone/>
              <a:defRPr sz="2500" b="1" i="0" kern="1200">
                <a:solidFill>
                  <a:schemeClr val="tx1"/>
                </a:solidFill>
                <a:latin typeface="Gill Sans Infant Std"/>
                <a:ea typeface="+mj-ea"/>
                <a:cs typeface="Gill Sans Infant Std"/>
              </a:defRPr>
            </a:lvl1pPr>
          </a:lstStyle>
          <a:p>
            <a:r>
              <a:rPr lang="en-GB" sz="3200" dirty="0">
                <a:solidFill>
                  <a:srgbClr val="DA291C"/>
                </a:solidFill>
                <a:latin typeface="Lato regular" panose="020F0502020204030203" pitchFamily="34" charset="0"/>
              </a:rPr>
              <a:t>Narrative reporting</a:t>
            </a:r>
          </a:p>
        </p:txBody>
      </p:sp>
    </p:spTree>
    <p:extLst>
      <p:ext uri="{BB962C8B-B14F-4D97-AF65-F5344CB8AC3E}">
        <p14:creationId xmlns:p14="http://schemas.microsoft.com/office/powerpoint/2010/main" val="29371025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DEFBE54-47F4-C816-E735-C2B59F191F7C}"/>
              </a:ext>
            </a:extLst>
          </p:cNvPr>
          <p:cNvSpPr>
            <a:spLocks noGrp="1"/>
          </p:cNvSpPr>
          <p:nvPr>
            <p:ph type="title"/>
          </p:nvPr>
        </p:nvSpPr>
        <p:spPr>
          <a:xfrm>
            <a:off x="424634" y="426279"/>
            <a:ext cx="8282640" cy="506900"/>
          </a:xfrm>
        </p:spPr>
        <p:txBody>
          <a:bodyPr>
            <a:normAutofit/>
          </a:bodyPr>
          <a:lstStyle/>
          <a:p>
            <a:r>
              <a:rPr lang="en-GB" sz="3200" dirty="0">
                <a:solidFill>
                  <a:srgbClr val="DA291C"/>
                </a:solidFill>
                <a:latin typeface="Lato regular" panose="020F0502020204030203" pitchFamily="34" charset="0"/>
              </a:rPr>
              <a:t>Financial reporting</a:t>
            </a:r>
          </a:p>
        </p:txBody>
      </p:sp>
      <p:sp>
        <p:nvSpPr>
          <p:cNvPr id="2" name="Content Placeholder 1">
            <a:extLst>
              <a:ext uri="{FF2B5EF4-FFF2-40B4-BE49-F238E27FC236}">
                <a16:creationId xmlns:a16="http://schemas.microsoft.com/office/drawing/2014/main" id="{C9FA75F9-CF9B-C161-C5B5-C576232DB5C1}"/>
              </a:ext>
            </a:extLst>
          </p:cNvPr>
          <p:cNvSpPr>
            <a:spLocks noGrp="1"/>
          </p:cNvSpPr>
          <p:nvPr>
            <p:ph idx="1"/>
          </p:nvPr>
        </p:nvSpPr>
        <p:spPr>
          <a:xfrm>
            <a:off x="431147" y="1376916"/>
            <a:ext cx="8276127" cy="4706938"/>
          </a:xfrm>
        </p:spPr>
        <p:txBody>
          <a:bodyPr>
            <a:normAutofit/>
          </a:bodyPr>
          <a:lstStyle/>
          <a:p>
            <a:pPr marL="552450" lvl="2" indent="-285750">
              <a:buFont typeface="Arial" panose="020B0604020202020204" pitchFamily="34" charset="0"/>
              <a:buChar char="•"/>
            </a:pPr>
            <a:r>
              <a:rPr lang="en-GB" sz="1800" b="0" dirty="0">
                <a:solidFill>
                  <a:schemeClr val="tx1"/>
                </a:solidFill>
                <a:latin typeface="Lato regular" panose="020F0502020204030203" pitchFamily="34" charset="0"/>
              </a:rPr>
              <a:t>The annual financial report shall cover all revenue and operations. </a:t>
            </a:r>
          </a:p>
          <a:p>
            <a:pPr marL="552450" lvl="2" indent="-285750">
              <a:buFont typeface="Arial" panose="020B0604020202020204" pitchFamily="34" charset="0"/>
              <a:buChar char="•"/>
            </a:pPr>
            <a:r>
              <a:rPr lang="en-GB" sz="1800" b="0" dirty="0">
                <a:solidFill>
                  <a:schemeClr val="tx1"/>
                </a:solidFill>
                <a:latin typeface="Lato regular" panose="020F0502020204030203" pitchFamily="34" charset="0"/>
              </a:rPr>
              <a:t>The report shall reflect the same structure and currency as the most recently approved Master Budget. </a:t>
            </a:r>
          </a:p>
          <a:p>
            <a:pPr marL="552450" lvl="2" indent="-285750">
              <a:buFont typeface="Arial" panose="020B0604020202020204" pitchFamily="34" charset="0"/>
              <a:buChar char="•"/>
            </a:pPr>
            <a:r>
              <a:rPr lang="en-GB" sz="1800" b="0" dirty="0">
                <a:solidFill>
                  <a:schemeClr val="tx1"/>
                </a:solidFill>
                <a:latin typeface="Lato regular" panose="020F0502020204030203" pitchFamily="34" charset="0"/>
              </a:rPr>
              <a:t>A copy of the general ledger shall accompany the financial report from the core support partner for the period in question. </a:t>
            </a:r>
          </a:p>
          <a:p>
            <a:pPr marL="552450" lvl="2" indent="-285750">
              <a:buFont typeface="Arial" panose="020B0604020202020204" pitchFamily="34" charset="0"/>
              <a:buChar char="•"/>
            </a:pPr>
            <a:r>
              <a:rPr lang="en-GB" sz="1800" b="0" dirty="0">
                <a:solidFill>
                  <a:schemeClr val="tx1"/>
                </a:solidFill>
                <a:latin typeface="Lato regular" panose="020F0502020204030203" pitchFamily="34" charset="0"/>
              </a:rPr>
              <a:t>Provision of sustaining documents for selected transactions will be required during monitoring visits and audit</a:t>
            </a:r>
            <a:r>
              <a:rPr lang="en-GB" sz="1800" dirty="0">
                <a:latin typeface="Lato regular" panose="020F0502020204030203" pitchFamily="34" charset="0"/>
              </a:rPr>
              <a:t>, not annexed to the annual financial report.</a:t>
            </a:r>
            <a:endParaRPr lang="en-GB" sz="1800" b="0" dirty="0">
              <a:solidFill>
                <a:schemeClr val="tx1"/>
              </a:solidFill>
              <a:latin typeface="Lato regular" panose="020F0502020204030203" pitchFamily="34" charset="0"/>
            </a:endParaRPr>
          </a:p>
          <a:p>
            <a:pPr marL="552450" lvl="2" indent="-285750">
              <a:buFont typeface="Arial" panose="020B0604020202020204" pitchFamily="34" charset="0"/>
              <a:buChar char="•"/>
            </a:pPr>
            <a:r>
              <a:rPr lang="en-GB" sz="1800" b="0" dirty="0">
                <a:solidFill>
                  <a:schemeClr val="tx1"/>
                </a:solidFill>
                <a:latin typeface="Lato regular" panose="020F0502020204030203" pitchFamily="34" charset="0"/>
              </a:rPr>
              <a:t>If the overall spend of the financial report for the reporting period is less than the core support contribution, the remaining funds should be repaid back to Save the Children (and the donor). Otherwise, the assumption is that the partner have spent the funding contribution from SC.</a:t>
            </a:r>
          </a:p>
          <a:p>
            <a:pPr marL="0" lvl="2" indent="0">
              <a:buNone/>
            </a:pPr>
            <a:endParaRPr lang="en-GB" sz="1800" dirty="0">
              <a:latin typeface="Lato regular" panose="020F0502020204030203" pitchFamily="34" charset="0"/>
            </a:endParaRPr>
          </a:p>
          <a:p>
            <a:pPr marL="0" lvl="2" indent="0">
              <a:buNone/>
            </a:pPr>
            <a:r>
              <a:rPr lang="en-GB" sz="1800" u="sng" dirty="0">
                <a:latin typeface="Lato regular" panose="020F0502020204030203" pitchFamily="34" charset="0"/>
              </a:rPr>
              <a:t>Tool</a:t>
            </a:r>
            <a:r>
              <a:rPr lang="en-GB" sz="1800" dirty="0">
                <a:latin typeface="Lato regular" panose="020F0502020204030203" pitchFamily="34" charset="0"/>
              </a:rPr>
              <a:t>:</a:t>
            </a:r>
          </a:p>
          <a:p>
            <a:pPr marL="0" lvl="2" indent="0">
              <a:buNone/>
            </a:pPr>
            <a:r>
              <a:rPr lang="en-GB" sz="1800" dirty="0">
                <a:latin typeface="Lato regular" panose="020F0502020204030203" pitchFamily="34" charset="0"/>
              </a:rPr>
              <a:t>Annex 14: Master Budget – Template (example)</a:t>
            </a:r>
          </a:p>
          <a:p>
            <a:pPr lvl="2" indent="0">
              <a:buNone/>
            </a:pPr>
            <a:endParaRPr lang="sv-SE" sz="1800" b="0" dirty="0">
              <a:solidFill>
                <a:schemeClr val="tx1"/>
              </a:solidFill>
              <a:latin typeface="Lato regular" panose="020F0502020204030203" pitchFamily="34" charset="0"/>
            </a:endParaRPr>
          </a:p>
          <a:p>
            <a:endParaRPr lang="sv-SE" b="0" dirty="0">
              <a:solidFill>
                <a:schemeClr val="tx1"/>
              </a:solidFill>
              <a:latin typeface="Lato regular" panose="020F0502020204030203" pitchFamily="34" charset="0"/>
            </a:endParaRPr>
          </a:p>
          <a:p>
            <a:endParaRPr lang="en-SE" sz="1800" b="0" dirty="0">
              <a:solidFill>
                <a:schemeClr val="tx1"/>
              </a:solidFill>
              <a:latin typeface="Lato regular" panose="020F0502020204030203" pitchFamily="34" charset="0"/>
              <a:ea typeface="Times New Roman" panose="02020603050405020304" pitchFamily="18" charset="0"/>
            </a:endParaRPr>
          </a:p>
          <a:p>
            <a:endParaRPr lang="en-GB" dirty="0"/>
          </a:p>
        </p:txBody>
      </p:sp>
    </p:spTree>
    <p:extLst>
      <p:ext uri="{BB962C8B-B14F-4D97-AF65-F5344CB8AC3E}">
        <p14:creationId xmlns:p14="http://schemas.microsoft.com/office/powerpoint/2010/main" val="31943171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DEFBE54-47F4-C816-E735-C2B59F191F7C}"/>
              </a:ext>
            </a:extLst>
          </p:cNvPr>
          <p:cNvSpPr>
            <a:spLocks noGrp="1"/>
          </p:cNvSpPr>
          <p:nvPr>
            <p:ph type="title"/>
          </p:nvPr>
        </p:nvSpPr>
        <p:spPr>
          <a:xfrm>
            <a:off x="424634" y="436911"/>
            <a:ext cx="8282640" cy="506900"/>
          </a:xfrm>
        </p:spPr>
        <p:txBody>
          <a:bodyPr>
            <a:normAutofit/>
          </a:bodyPr>
          <a:lstStyle/>
          <a:p>
            <a:r>
              <a:rPr lang="en-GB" sz="3200" dirty="0">
                <a:solidFill>
                  <a:srgbClr val="DA291C"/>
                </a:solidFill>
                <a:latin typeface="Lato regular" panose="020F0502020204030203" pitchFamily="34" charset="0"/>
              </a:rPr>
              <a:t>Audit reporting</a:t>
            </a:r>
          </a:p>
        </p:txBody>
      </p:sp>
      <p:sp>
        <p:nvSpPr>
          <p:cNvPr id="2" name="Content Placeholder 1">
            <a:extLst>
              <a:ext uri="{FF2B5EF4-FFF2-40B4-BE49-F238E27FC236}">
                <a16:creationId xmlns:a16="http://schemas.microsoft.com/office/drawing/2014/main" id="{C9FA75F9-CF9B-C161-C5B5-C576232DB5C1}"/>
              </a:ext>
            </a:extLst>
          </p:cNvPr>
          <p:cNvSpPr>
            <a:spLocks noGrp="1"/>
          </p:cNvSpPr>
          <p:nvPr>
            <p:ph idx="1"/>
          </p:nvPr>
        </p:nvSpPr>
        <p:spPr>
          <a:xfrm>
            <a:off x="431147" y="1446028"/>
            <a:ext cx="8276127" cy="4861110"/>
          </a:xfrm>
        </p:spPr>
        <p:txBody>
          <a:bodyPr>
            <a:normAutofit fontScale="92500" lnSpcReduction="10000"/>
          </a:bodyPr>
          <a:lstStyle/>
          <a:p>
            <a:r>
              <a:rPr lang="en-GB" b="0" dirty="0">
                <a:solidFill>
                  <a:schemeClr val="tx1"/>
                </a:solidFill>
                <a:effectLst/>
                <a:latin typeface="Lato regular" panose="020F0502020204030203" pitchFamily="34" charset="0"/>
                <a:ea typeface="Times New Roman" panose="02020603050405020304" pitchFamily="18" charset="0"/>
              </a:rPr>
              <a:t>Financial contributions within a core support agreement are not audited separately as in a project agreement. Instead, the core support partner is required to submit a </a:t>
            </a:r>
            <a:r>
              <a:rPr lang="en-GB" b="0" dirty="0">
                <a:solidFill>
                  <a:srgbClr val="DA291C"/>
                </a:solidFill>
                <a:effectLst/>
                <a:latin typeface="Lato regular" panose="020F0502020204030203" pitchFamily="34" charset="0"/>
                <a:ea typeface="Times New Roman" panose="02020603050405020304" pitchFamily="18" charset="0"/>
              </a:rPr>
              <a:t>Statutory Audit Report </a:t>
            </a:r>
            <a:r>
              <a:rPr lang="en-GB" b="0" dirty="0">
                <a:solidFill>
                  <a:schemeClr val="tx1"/>
                </a:solidFill>
                <a:effectLst/>
                <a:latin typeface="Lato regular" panose="020F0502020204030203" pitchFamily="34" charset="0"/>
                <a:ea typeface="Times New Roman" panose="02020603050405020304" pitchFamily="18" charset="0"/>
              </a:rPr>
              <a:t>for its Annual Financial Stateme</a:t>
            </a:r>
            <a:r>
              <a:rPr lang="en-GB" b="0" dirty="0">
                <a:solidFill>
                  <a:schemeClr val="tx1"/>
                </a:solidFill>
                <a:latin typeface="Lato regular" panose="020F0502020204030203" pitchFamily="34" charset="0"/>
              </a:rPr>
              <a:t>nts covering all revenues and operations. </a:t>
            </a:r>
          </a:p>
          <a:p>
            <a:endParaRPr lang="en-GB" b="0" dirty="0">
              <a:solidFill>
                <a:schemeClr val="tx1"/>
              </a:solidFill>
              <a:latin typeface="Lato regular" panose="020F0502020204030203" pitchFamily="34" charset="0"/>
            </a:endParaRPr>
          </a:p>
          <a:p>
            <a:r>
              <a:rPr lang="en-GB" b="0" dirty="0">
                <a:solidFill>
                  <a:schemeClr val="tx1"/>
                </a:solidFill>
                <a:latin typeface="Lato regular" panose="020F0502020204030203" pitchFamily="34" charset="0"/>
              </a:rPr>
              <a:t>The statutory audit report shall include the following documents:</a:t>
            </a:r>
          </a:p>
          <a:p>
            <a:pPr marL="552450" lvl="2" indent="-285750">
              <a:buFont typeface="Wingdings" panose="05000000000000000000" pitchFamily="2" charset="2"/>
              <a:buChar char="Ø"/>
            </a:pPr>
            <a:r>
              <a:rPr lang="en-US" sz="1800" b="0" dirty="0">
                <a:solidFill>
                  <a:srgbClr val="DA291C"/>
                </a:solidFill>
                <a:latin typeface="Lato regular" panose="020F0502020204030203" pitchFamily="34" charset="0"/>
              </a:rPr>
              <a:t>Independent auditor's report</a:t>
            </a:r>
            <a:r>
              <a:rPr lang="en-US" sz="1800" b="0" dirty="0">
                <a:solidFill>
                  <a:schemeClr val="tx1"/>
                </a:solidFill>
                <a:latin typeface="Lato regular" panose="020F0502020204030203" pitchFamily="34" charset="0"/>
              </a:rPr>
              <a:t>: An assessment of the financial statements' accuracy and compliance with applicable standards.</a:t>
            </a:r>
          </a:p>
          <a:p>
            <a:pPr marL="552450" lvl="2" indent="-285750">
              <a:buFont typeface="Wingdings" panose="05000000000000000000" pitchFamily="2" charset="2"/>
              <a:buChar char="Ø"/>
            </a:pPr>
            <a:r>
              <a:rPr lang="en-US" sz="1800" b="0" dirty="0">
                <a:solidFill>
                  <a:srgbClr val="DA291C"/>
                </a:solidFill>
                <a:latin typeface="Lato regular" panose="020F0502020204030203" pitchFamily="34" charset="0"/>
              </a:rPr>
              <a:t>Management letter</a:t>
            </a:r>
            <a:r>
              <a:rPr lang="en-US" sz="1800" b="0" dirty="0">
                <a:solidFill>
                  <a:schemeClr val="tx1"/>
                </a:solidFill>
                <a:latin typeface="Lato regular" panose="020F0502020204030203" pitchFamily="34" charset="0"/>
              </a:rPr>
              <a:t>: Observations, recommendations, and other significant information provided by the auditor.</a:t>
            </a:r>
          </a:p>
          <a:p>
            <a:pPr marL="552450" lvl="2" indent="-285750">
              <a:buFont typeface="Wingdings" panose="05000000000000000000" pitchFamily="2" charset="2"/>
              <a:buChar char="Ø"/>
            </a:pPr>
            <a:r>
              <a:rPr lang="en-US" sz="1800" b="0" dirty="0">
                <a:solidFill>
                  <a:srgbClr val="DA291C"/>
                </a:solidFill>
                <a:latin typeface="Lato regular" panose="020F0502020204030203" pitchFamily="34" charset="0"/>
              </a:rPr>
              <a:t>Management response and action plan</a:t>
            </a:r>
            <a:r>
              <a:rPr lang="en-US" sz="1800" b="0" dirty="0">
                <a:solidFill>
                  <a:schemeClr val="tx1"/>
                </a:solidFill>
                <a:latin typeface="Lato regular" panose="020F0502020204030203" pitchFamily="34" charset="0"/>
              </a:rPr>
              <a:t>: The SC Member/Partner organization's response to the auditor's observations, outlining planned measures and responsibilities.</a:t>
            </a:r>
          </a:p>
          <a:p>
            <a:endParaRPr lang="en-US" b="0" dirty="0">
              <a:solidFill>
                <a:schemeClr val="tx1"/>
              </a:solidFill>
              <a:latin typeface="Lato regular" panose="020F0502020204030203" pitchFamily="34" charset="0"/>
            </a:endParaRPr>
          </a:p>
          <a:p>
            <a:r>
              <a:rPr lang="en-US" b="0" dirty="0">
                <a:solidFill>
                  <a:schemeClr val="tx1"/>
                </a:solidFill>
                <a:latin typeface="Lato regular" panose="020F0502020204030203" pitchFamily="34" charset="0"/>
              </a:rPr>
              <a:t>The audit must be conducted by an external, independent, qualified auditor. The auditor should adhere to international standards issued by the International Federation of Accountants (</a:t>
            </a:r>
            <a:r>
              <a:rPr lang="en-US" b="0" dirty="0">
                <a:solidFill>
                  <a:srgbClr val="DA291C"/>
                </a:solidFill>
                <a:latin typeface="Lato regular" panose="020F0502020204030203" pitchFamily="34" charset="0"/>
              </a:rPr>
              <a:t>IFAC - ISA700</a:t>
            </a:r>
            <a:r>
              <a:rPr lang="en-US" b="0" dirty="0">
                <a:solidFill>
                  <a:schemeClr val="tx1"/>
                </a:solidFill>
                <a:latin typeface="Lato regular" panose="020F0502020204030203" pitchFamily="34" charset="0"/>
              </a:rPr>
              <a:t>) or national auditing standards that are assessed to be equivalent.</a:t>
            </a:r>
          </a:p>
        </p:txBody>
      </p:sp>
    </p:spTree>
    <p:extLst>
      <p:ext uri="{BB962C8B-B14F-4D97-AF65-F5344CB8AC3E}">
        <p14:creationId xmlns:p14="http://schemas.microsoft.com/office/powerpoint/2010/main" val="1461898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40484" y="1488558"/>
            <a:ext cx="7748115" cy="4064459"/>
          </a:xfrm>
        </p:spPr>
        <p:txBody>
          <a:bodyPr vert="horz" lIns="0" tIns="0" rIns="0" bIns="0" rtlCol="0" anchor="t">
            <a:noAutofit/>
          </a:bodyPr>
          <a:lstStyle/>
          <a:p>
            <a:pPr marL="552450" lvl="2" indent="-285750">
              <a:buFont typeface="Wingdings" panose="05000000000000000000" pitchFamily="2" charset="2"/>
              <a:buChar char="ü"/>
            </a:pPr>
            <a:r>
              <a:rPr lang="en-US" sz="1800" dirty="0">
                <a:latin typeface="Lato regular" panose="020F0502020204030203" pitchFamily="34" charset="0"/>
              </a:rPr>
              <a:t>C</a:t>
            </a:r>
            <a:r>
              <a:rPr lang="en-US" sz="1800" b="0" dirty="0">
                <a:solidFill>
                  <a:schemeClr val="tx1"/>
                </a:solidFill>
                <a:latin typeface="Lato regular" panose="020F0502020204030203" pitchFamily="34" charset="0"/>
              </a:rPr>
              <a:t>ore support is </a:t>
            </a:r>
            <a:r>
              <a:rPr lang="en-US" sz="1800" b="0" dirty="0">
                <a:solidFill>
                  <a:srgbClr val="DA291C"/>
                </a:solidFill>
                <a:latin typeface="Lato regular" panose="020F0502020204030203" pitchFamily="34" charset="0"/>
              </a:rPr>
              <a:t>rooted</a:t>
            </a:r>
            <a:r>
              <a:rPr lang="en-US" sz="1800" b="0" dirty="0">
                <a:solidFill>
                  <a:schemeClr val="tx1"/>
                </a:solidFill>
                <a:latin typeface="Lato regular" panose="020F0502020204030203" pitchFamily="34" charset="0"/>
              </a:rPr>
              <a:t> in the aid effectiveness agenda and in our own strategic ambitions, partnerships principles and localisation commitments</a:t>
            </a:r>
          </a:p>
          <a:p>
            <a:pPr marL="552450" lvl="2" indent="-285750">
              <a:buFont typeface="Wingdings" panose="05000000000000000000" pitchFamily="2" charset="2"/>
              <a:buChar char="ü"/>
            </a:pPr>
            <a:r>
              <a:rPr lang="en-US" sz="1800" dirty="0">
                <a:latin typeface="Lato regular" panose="020F0502020204030203" pitchFamily="34" charset="0"/>
              </a:rPr>
              <a:t>We aim to </a:t>
            </a:r>
            <a:r>
              <a:rPr lang="en-US" sz="1800" dirty="0">
                <a:solidFill>
                  <a:srgbClr val="DA291C"/>
                </a:solidFill>
                <a:latin typeface="Lato regular" panose="020F0502020204030203" pitchFamily="34" charset="0"/>
              </a:rPr>
              <a:t>partner </a:t>
            </a:r>
            <a:r>
              <a:rPr lang="en-GB" sz="1800" b="0" dirty="0">
                <a:solidFill>
                  <a:srgbClr val="DA291C"/>
                </a:solidFill>
                <a:latin typeface="Lato regular" panose="020F0502020204030203" pitchFamily="34" charset="0"/>
              </a:rPr>
              <a:t>strategically</a:t>
            </a:r>
            <a:r>
              <a:rPr lang="en-GB" sz="1800" b="0" dirty="0">
                <a:solidFill>
                  <a:schemeClr val="tx1"/>
                </a:solidFill>
                <a:latin typeface="Lato regular" panose="020F0502020204030203" pitchFamily="34" charset="0"/>
              </a:rPr>
              <a:t>, shifting our approach from being transaction-based to investing in more equitable relationships</a:t>
            </a:r>
          </a:p>
          <a:p>
            <a:pPr marL="552450" lvl="2" indent="-285750">
              <a:buFont typeface="Wingdings" panose="05000000000000000000" pitchFamily="2" charset="2"/>
              <a:buChar char="ü"/>
            </a:pPr>
            <a:r>
              <a:rPr lang="en-GB" sz="1800" dirty="0">
                <a:solidFill>
                  <a:srgbClr val="000000"/>
                </a:solidFill>
                <a:latin typeface="Lato regular" panose="020F0502020204030203" pitchFamily="34" charset="0"/>
                <a:ea typeface="Lato" panose="020F0502020204030203" pitchFamily="34" charset="0"/>
                <a:cs typeface="Lato" panose="020F0502020204030203" pitchFamily="34" charset="0"/>
              </a:rPr>
              <a:t>We want to </a:t>
            </a:r>
            <a:r>
              <a:rPr lang="en-GB" sz="1800" dirty="0">
                <a:solidFill>
                  <a:srgbClr val="DA291C"/>
                </a:solidFill>
                <a:latin typeface="Lato regular" panose="020F0502020204030203" pitchFamily="34" charset="0"/>
                <a:ea typeface="Lato" panose="020F0502020204030203" pitchFamily="34" charset="0"/>
                <a:cs typeface="Lato" panose="020F0502020204030203" pitchFamily="34" charset="0"/>
              </a:rPr>
              <a:t>s</a:t>
            </a:r>
            <a:r>
              <a:rPr lang="en-GB" sz="1800" dirty="0">
                <a:solidFill>
                  <a:srgbClr val="DA291C"/>
                </a:solidFill>
                <a:effectLst/>
                <a:latin typeface="Lato regular" panose="020F0502020204030203" pitchFamily="34" charset="0"/>
                <a:ea typeface="Lato" panose="020F0502020204030203" pitchFamily="34" charset="0"/>
                <a:cs typeface="Lato" panose="020F0502020204030203" pitchFamily="34" charset="0"/>
              </a:rPr>
              <a:t>hift power </a:t>
            </a:r>
            <a:r>
              <a:rPr lang="en-GB" sz="1800" dirty="0">
                <a:solidFill>
                  <a:srgbClr val="000000"/>
                </a:solidFill>
                <a:effectLst/>
                <a:latin typeface="Lato regular" panose="020F0502020204030203" pitchFamily="34" charset="0"/>
                <a:ea typeface="Lato" panose="020F0502020204030203" pitchFamily="34" charset="0"/>
                <a:cs typeface="Lato" panose="020F0502020204030203" pitchFamily="34" charset="0"/>
              </a:rPr>
              <a:t>to children, communities, and local partners, supporting them to become strong actors in their own right</a:t>
            </a:r>
          </a:p>
          <a:p>
            <a:pPr marL="552450" lvl="2" indent="-285750">
              <a:buFont typeface="Wingdings" panose="05000000000000000000" pitchFamily="2" charset="2"/>
              <a:buChar char="ü"/>
            </a:pPr>
            <a:r>
              <a:rPr lang="en-GB" sz="1800" dirty="0">
                <a:solidFill>
                  <a:srgbClr val="000000"/>
                </a:solidFill>
                <a:effectLst/>
                <a:latin typeface="Lato regular" panose="020F0502020204030203" pitchFamily="34" charset="0"/>
                <a:ea typeface="Lato" panose="020F0502020204030203" pitchFamily="34" charset="0"/>
                <a:cs typeface="Lato" panose="020F0502020204030203" pitchFamily="34" charset="0"/>
              </a:rPr>
              <a:t>We will use our position to </a:t>
            </a:r>
            <a:r>
              <a:rPr lang="en-GB" sz="1800" dirty="0">
                <a:solidFill>
                  <a:srgbClr val="DA291C"/>
                </a:solidFill>
                <a:effectLst/>
                <a:latin typeface="Lato regular" panose="020F0502020204030203" pitchFamily="34" charset="0"/>
                <a:ea typeface="Lato" panose="020F0502020204030203" pitchFamily="34" charset="0"/>
                <a:cs typeface="Lato" panose="020F0502020204030203" pitchFamily="34" charset="0"/>
              </a:rPr>
              <a:t>elevate their role and voice </a:t>
            </a:r>
            <a:r>
              <a:rPr lang="en-GB" sz="1800" dirty="0">
                <a:solidFill>
                  <a:srgbClr val="000000"/>
                </a:solidFill>
                <a:effectLst/>
                <a:latin typeface="Lato regular" panose="020F0502020204030203" pitchFamily="34" charset="0"/>
                <a:ea typeface="Lato" panose="020F0502020204030203" pitchFamily="34" charset="0"/>
                <a:cs typeface="Lato" panose="020F0502020204030203" pitchFamily="34" charset="0"/>
              </a:rPr>
              <a:t>with decision makers and duty bearers</a:t>
            </a:r>
          </a:p>
          <a:p>
            <a:pPr marL="552450" lvl="2" indent="-285750">
              <a:buFont typeface="Wingdings" panose="05000000000000000000" pitchFamily="2" charset="2"/>
              <a:buChar char="ü"/>
            </a:pPr>
            <a:r>
              <a:rPr lang="en-GB" sz="1800" dirty="0">
                <a:solidFill>
                  <a:srgbClr val="000000"/>
                </a:solidFill>
                <a:effectLst/>
                <a:latin typeface="Lato regular" panose="020F0502020204030203" pitchFamily="34" charset="0"/>
                <a:ea typeface="Lato" panose="020F0502020204030203" pitchFamily="34" charset="0"/>
                <a:cs typeface="Lato" panose="020F0502020204030203" pitchFamily="34" charset="0"/>
              </a:rPr>
              <a:t>We want to </a:t>
            </a:r>
            <a:r>
              <a:rPr lang="en-GB" sz="1800" dirty="0">
                <a:solidFill>
                  <a:srgbClr val="DA291C"/>
                </a:solidFill>
                <a:effectLst/>
                <a:latin typeface="Lato regular" panose="020F0502020204030203" pitchFamily="34" charset="0"/>
                <a:ea typeface="Lato" panose="020F0502020204030203" pitchFamily="34" charset="0"/>
                <a:cs typeface="Lato" panose="020F0502020204030203" pitchFamily="34" charset="0"/>
              </a:rPr>
              <a:t>invest</a:t>
            </a:r>
            <a:r>
              <a:rPr lang="en-GB" sz="1800" dirty="0">
                <a:solidFill>
                  <a:srgbClr val="000000"/>
                </a:solidFill>
                <a:effectLst/>
                <a:latin typeface="Lato regular" panose="020F0502020204030203" pitchFamily="34" charset="0"/>
                <a:ea typeface="Lato" panose="020F0502020204030203" pitchFamily="34" charset="0"/>
                <a:cs typeface="Lato" panose="020F0502020204030203" pitchFamily="34" charset="0"/>
              </a:rPr>
              <a:t> in our CSO-partners by </a:t>
            </a:r>
            <a:r>
              <a:rPr lang="en-GB" sz="1800" dirty="0">
                <a:effectLst/>
                <a:latin typeface="Lato regular" panose="020F0502020204030203" pitchFamily="34" charset="0"/>
                <a:ea typeface="Times New Roman" panose="02020603050405020304" pitchFamily="18" charset="0"/>
              </a:rPr>
              <a:t>providing technical and financial support which gives them the security and space to mature as organisations</a:t>
            </a:r>
            <a:endParaRPr lang="en-GB" sz="1800" dirty="0">
              <a:solidFill>
                <a:srgbClr val="000000"/>
              </a:solidFill>
              <a:effectLst/>
              <a:latin typeface="Lato regular" panose="020F0502020204030203" pitchFamily="34" charset="0"/>
              <a:ea typeface="Lato" panose="020F0502020204030203" pitchFamily="34" charset="0"/>
              <a:cs typeface="Lato" panose="020F0502020204030203" pitchFamily="34" charset="0"/>
            </a:endParaRPr>
          </a:p>
          <a:p>
            <a:pPr marL="552450" lvl="2" indent="-285750">
              <a:buFont typeface="Wingdings" panose="05000000000000000000" pitchFamily="2" charset="2"/>
              <a:buChar char="ü"/>
            </a:pPr>
            <a:endParaRPr lang="en-GB" sz="1800" b="0" dirty="0">
              <a:solidFill>
                <a:schemeClr val="tx1"/>
              </a:solidFill>
              <a:latin typeface="Lato regular" panose="020F0502020204030203" pitchFamily="34" charset="0"/>
            </a:endParaRPr>
          </a:p>
        </p:txBody>
      </p:sp>
      <p:sp>
        <p:nvSpPr>
          <p:cNvPr id="7" name="Platshållare för text 6"/>
          <p:cNvSpPr>
            <a:spLocks noGrp="1"/>
          </p:cNvSpPr>
          <p:nvPr>
            <p:ph type="body" sz="quarter" idx="13"/>
          </p:nvPr>
        </p:nvSpPr>
        <p:spPr>
          <a:xfrm>
            <a:off x="440484" y="416982"/>
            <a:ext cx="8282151" cy="363537"/>
          </a:xfrm>
        </p:spPr>
        <p:txBody>
          <a:bodyPr/>
          <a:lstStyle/>
          <a:p>
            <a:pPr>
              <a:spcBef>
                <a:spcPts val="1400"/>
              </a:spcBef>
              <a:spcAft>
                <a:spcPts val="300"/>
              </a:spcAft>
            </a:pPr>
            <a:r>
              <a:rPr lang="en-GB" sz="3200" b="1" dirty="0">
                <a:solidFill>
                  <a:srgbClr val="DA291C"/>
                </a:solidFill>
                <a:effectLst/>
                <a:latin typeface="Lato regular" panose="020F0502020204030203" pitchFamily="34" charset="0"/>
                <a:cs typeface="Arial" panose="020B0604020202020204" pitchFamily="34" charset="0"/>
              </a:rPr>
              <a:t>Why Save the Children promotes core support?</a:t>
            </a:r>
            <a:endParaRPr lang="sv-SE" sz="3200" b="1" dirty="0">
              <a:solidFill>
                <a:srgbClr val="DA291C"/>
              </a:solidFill>
              <a:effectLst/>
              <a:latin typeface="Lato regular" panose="020F0502020204030203"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0F4002BB-8413-5366-BFCC-A921475ED911}"/>
              </a:ext>
            </a:extLst>
          </p:cNvPr>
          <p:cNvSpPr>
            <a:spLocks noGrp="1"/>
          </p:cNvSpPr>
          <p:nvPr>
            <p:ph type="ftr" sz="quarter" idx="11"/>
          </p:nvPr>
        </p:nvSpPr>
        <p:spPr/>
        <p:txBody>
          <a:bodyPr/>
          <a:lstStyle/>
          <a:p>
            <a:r>
              <a:rPr lang="en-US"/>
              <a:t>2023</a:t>
            </a:r>
          </a:p>
        </p:txBody>
      </p:sp>
    </p:spTree>
    <p:extLst>
      <p:ext uri="{BB962C8B-B14F-4D97-AF65-F5344CB8AC3E}">
        <p14:creationId xmlns:p14="http://schemas.microsoft.com/office/powerpoint/2010/main" val="200090728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DEFBE54-47F4-C816-E735-C2B59F191F7C}"/>
              </a:ext>
            </a:extLst>
          </p:cNvPr>
          <p:cNvSpPr>
            <a:spLocks noGrp="1"/>
          </p:cNvSpPr>
          <p:nvPr>
            <p:ph type="title"/>
          </p:nvPr>
        </p:nvSpPr>
        <p:spPr>
          <a:xfrm>
            <a:off x="424634" y="426279"/>
            <a:ext cx="8282640" cy="506900"/>
          </a:xfrm>
        </p:spPr>
        <p:txBody>
          <a:bodyPr>
            <a:normAutofit/>
          </a:bodyPr>
          <a:lstStyle/>
          <a:p>
            <a:r>
              <a:rPr lang="en-GB" sz="3200" dirty="0">
                <a:solidFill>
                  <a:srgbClr val="DA291C"/>
                </a:solidFill>
                <a:latin typeface="Lato regular" panose="020F0502020204030203" pitchFamily="34" charset="0"/>
              </a:rPr>
              <a:t>Incident Reporting</a:t>
            </a:r>
          </a:p>
        </p:txBody>
      </p:sp>
      <p:sp>
        <p:nvSpPr>
          <p:cNvPr id="2" name="Content Placeholder 1">
            <a:extLst>
              <a:ext uri="{FF2B5EF4-FFF2-40B4-BE49-F238E27FC236}">
                <a16:creationId xmlns:a16="http://schemas.microsoft.com/office/drawing/2014/main" id="{C9FA75F9-CF9B-C161-C5B5-C576232DB5C1}"/>
              </a:ext>
            </a:extLst>
          </p:cNvPr>
          <p:cNvSpPr>
            <a:spLocks noGrp="1"/>
          </p:cNvSpPr>
          <p:nvPr>
            <p:ph idx="1"/>
          </p:nvPr>
        </p:nvSpPr>
        <p:spPr/>
        <p:txBody>
          <a:bodyPr vert="horz" lIns="91440" tIns="45720" rIns="91440" bIns="45720" rtlCol="0" anchor="t">
            <a:normAutofit/>
          </a:bodyPr>
          <a:lstStyle/>
          <a:p>
            <a:r>
              <a:rPr lang="en-US" b="0" dirty="0">
                <a:solidFill>
                  <a:schemeClr val="tx1"/>
                </a:solidFill>
                <a:latin typeface="Lato regular" panose="020F0502020204030203" pitchFamily="34" charset="0"/>
                <a:ea typeface="Lato"/>
                <a:cs typeface="Lato"/>
              </a:rPr>
              <a:t>Reporting on corruption and other irregularities refers to all kinds of:</a:t>
            </a:r>
          </a:p>
          <a:p>
            <a:pPr marL="552450" lvl="2" indent="-285750">
              <a:buFont typeface="Arial" panose="020B0604020202020204" pitchFamily="34" charset="0"/>
              <a:buChar char="•"/>
            </a:pPr>
            <a:r>
              <a:rPr lang="en-US" sz="1800" b="0" dirty="0">
                <a:solidFill>
                  <a:schemeClr val="tx1"/>
                </a:solidFill>
                <a:latin typeface="Lato regular" panose="020F0502020204030203" pitchFamily="34" charset="0"/>
                <a:ea typeface="Lato"/>
                <a:cs typeface="Lato"/>
              </a:rPr>
              <a:t>corruption, including bribery, nepotism, illegal gratuities or other form of abuse of trust, power and position for improper gain at core support recipients</a:t>
            </a:r>
          </a:p>
          <a:p>
            <a:pPr marL="552450" lvl="2" indent="-285750">
              <a:buFont typeface="Arial" panose="020B0604020202020204" pitchFamily="34" charset="0"/>
              <a:buChar char="•"/>
            </a:pPr>
            <a:r>
              <a:rPr lang="en-US" sz="1800" b="0" dirty="0">
                <a:solidFill>
                  <a:schemeClr val="tx1"/>
                </a:solidFill>
                <a:latin typeface="Lato regular" panose="020F0502020204030203" pitchFamily="34" charset="0"/>
                <a:ea typeface="Lato"/>
                <a:cs typeface="Lato"/>
              </a:rPr>
              <a:t>misappropriation of cash, inventory and all other kinds of assets</a:t>
            </a:r>
          </a:p>
          <a:p>
            <a:pPr marL="552450" lvl="2" indent="-285750">
              <a:buFont typeface="Arial" panose="020B0604020202020204" pitchFamily="34" charset="0"/>
              <a:buChar char="•"/>
            </a:pPr>
            <a:r>
              <a:rPr lang="en-US" sz="1800" b="0" dirty="0">
                <a:solidFill>
                  <a:schemeClr val="tx1"/>
                </a:solidFill>
                <a:latin typeface="Lato regular" panose="020F0502020204030203" pitchFamily="34" charset="0"/>
                <a:ea typeface="Lato"/>
                <a:cs typeface="Lato"/>
              </a:rPr>
              <a:t>financial and non-financial fraudulent statements</a:t>
            </a:r>
          </a:p>
          <a:p>
            <a:pPr marL="552450" lvl="2" indent="-285750">
              <a:buFont typeface="Arial" panose="020B0604020202020204" pitchFamily="34" charset="0"/>
              <a:buChar char="•"/>
            </a:pPr>
            <a:r>
              <a:rPr lang="en-GB" sz="1800" dirty="0">
                <a:latin typeface="Lato regular" panose="020F0502020204030203" pitchFamily="34" charset="0"/>
              </a:rPr>
              <a:t>sexual exploitation, abuse and harassment, including </a:t>
            </a:r>
            <a:r>
              <a:rPr lang="en-GB" sz="1800" dirty="0">
                <a:latin typeface="Lato" panose="020F0502020204030203" pitchFamily="34" charset="0"/>
                <a:cs typeface="Times New Roman" panose="02020603050405020304" pitchFamily="18" charset="0"/>
              </a:rPr>
              <a:t>a</a:t>
            </a:r>
            <a:r>
              <a:rPr lang="en-GB" sz="1800" dirty="0">
                <a:effectLst/>
                <a:latin typeface="Lato" panose="020F0502020204030203" pitchFamily="34" charset="0"/>
                <a:ea typeface="Times New Roman" panose="02020603050405020304" pitchFamily="18" charset="0"/>
                <a:cs typeface="Times New Roman" panose="02020603050405020304" pitchFamily="18" charset="0"/>
              </a:rPr>
              <a:t>ll safeguarding cases involving children, adults and staff</a:t>
            </a:r>
            <a:endParaRPr lang="en-GB" sz="1800" dirty="0">
              <a:latin typeface="Lato regular" panose="020F0502020204030203" pitchFamily="34" charset="0"/>
            </a:endParaRPr>
          </a:p>
          <a:p>
            <a:pPr marL="0" lvl="2" indent="0">
              <a:buNone/>
            </a:pPr>
            <a:endParaRPr lang="en-GB" sz="1800" dirty="0">
              <a:latin typeface="Lato regular" panose="020F0502020204030203" pitchFamily="34" charset="0"/>
            </a:endParaRPr>
          </a:p>
          <a:p>
            <a:pPr marL="0" lvl="2" indent="0">
              <a:buNone/>
            </a:pPr>
            <a:r>
              <a:rPr lang="en-GB" sz="1800" dirty="0">
                <a:solidFill>
                  <a:srgbClr val="DA291C"/>
                </a:solidFill>
                <a:latin typeface="Lato regular" panose="020F0502020204030203" pitchFamily="34" charset="0"/>
              </a:rPr>
              <a:t>Quarterly summary reports </a:t>
            </a:r>
            <a:r>
              <a:rPr lang="en-GB" sz="1800" dirty="0">
                <a:latin typeface="Lato regular" panose="020F0502020204030203" pitchFamily="34" charset="0"/>
              </a:rPr>
              <a:t>are required for </a:t>
            </a:r>
            <a:r>
              <a:rPr lang="en-GB" sz="1800" u="sng" dirty="0">
                <a:latin typeface="Lato regular" panose="020F0502020204030203" pitchFamily="34" charset="0"/>
              </a:rPr>
              <a:t>all</a:t>
            </a:r>
            <a:r>
              <a:rPr lang="en-GB" sz="1800" dirty="0">
                <a:latin typeface="Lato regular" panose="020F0502020204030203" pitchFamily="34" charset="0"/>
              </a:rPr>
              <a:t> cases of corruption and other irregularities, including information on incident type, risk level and status. </a:t>
            </a:r>
          </a:p>
          <a:p>
            <a:pPr marL="0" lvl="2" indent="0">
              <a:buNone/>
            </a:pPr>
            <a:r>
              <a:rPr lang="en-GB" sz="1800" dirty="0">
                <a:solidFill>
                  <a:srgbClr val="DA291C"/>
                </a:solidFill>
                <a:latin typeface="Lato regular" panose="020F0502020204030203" pitchFamily="34" charset="0"/>
              </a:rPr>
              <a:t>Immediate</a:t>
            </a:r>
            <a:r>
              <a:rPr lang="en-GB" sz="1800" dirty="0">
                <a:latin typeface="Lato regular" panose="020F0502020204030203" pitchFamily="34" charset="0"/>
              </a:rPr>
              <a:t> and detailed </a:t>
            </a:r>
            <a:r>
              <a:rPr lang="en-GB" sz="1800" dirty="0">
                <a:solidFill>
                  <a:srgbClr val="DA291C"/>
                </a:solidFill>
                <a:latin typeface="Lato regular" panose="020F0502020204030203" pitchFamily="34" charset="0"/>
              </a:rPr>
              <a:t>reporting</a:t>
            </a:r>
            <a:r>
              <a:rPr lang="en-GB" sz="1800" dirty="0">
                <a:latin typeface="Lato regular" panose="020F0502020204030203" pitchFamily="34" charset="0"/>
              </a:rPr>
              <a:t> is required if an incident can be </a:t>
            </a:r>
            <a:r>
              <a:rPr lang="en-GB" sz="1800" u="sng" dirty="0">
                <a:latin typeface="Lato regular" panose="020F0502020204030203" pitchFamily="34" charset="0"/>
              </a:rPr>
              <a:t>directly attributed </a:t>
            </a:r>
            <a:r>
              <a:rPr lang="en-GB" sz="1800" dirty="0">
                <a:latin typeface="Lato regular" panose="020F0502020204030203" pitchFamily="34" charset="0"/>
              </a:rPr>
              <a:t>to the core funding received from Save the Children </a:t>
            </a:r>
            <a:r>
              <a:rPr lang="en-GB" sz="1800" u="sng" dirty="0">
                <a:latin typeface="Lato regular" panose="020F0502020204030203" pitchFamily="34" charset="0"/>
              </a:rPr>
              <a:t>and/or </a:t>
            </a:r>
            <a:r>
              <a:rPr lang="en-GB" sz="1800" dirty="0">
                <a:effectLst/>
                <a:latin typeface="Lato" panose="020F0502020204030203" pitchFamily="34" charset="0"/>
                <a:ea typeface="Times New Roman" panose="02020603050405020304" pitchFamily="18" charset="0"/>
                <a:cs typeface="Times New Roman" panose="02020603050405020304" pitchFamily="18" charset="0"/>
              </a:rPr>
              <a:t>has potentially </a:t>
            </a:r>
            <a:r>
              <a:rPr lang="en-GB" sz="1800" u="sng" dirty="0">
                <a:effectLst/>
                <a:latin typeface="Lato" panose="020F0502020204030203" pitchFamily="34" charset="0"/>
                <a:ea typeface="Times New Roman" panose="02020603050405020304" pitchFamily="18" charset="0"/>
                <a:cs typeface="Times New Roman" panose="02020603050405020304" pitchFamily="18" charset="0"/>
              </a:rPr>
              <a:t>significant impact </a:t>
            </a:r>
            <a:r>
              <a:rPr lang="en-GB" sz="1800" dirty="0">
                <a:effectLst/>
                <a:latin typeface="Lato" panose="020F0502020204030203" pitchFamily="34" charset="0"/>
                <a:ea typeface="Times New Roman" panose="02020603050405020304" pitchFamily="18" charset="0"/>
                <a:cs typeface="Times New Roman" panose="02020603050405020304" pitchFamily="18" charset="0"/>
              </a:rPr>
              <a:t>to the partnership with the donor.</a:t>
            </a:r>
            <a:endParaRPr lang="en-GB" sz="1800" dirty="0">
              <a:latin typeface="Lato regular" panose="020F0502020204030203" pitchFamily="34" charset="0"/>
            </a:endParaRPr>
          </a:p>
        </p:txBody>
      </p:sp>
    </p:spTree>
    <p:extLst>
      <p:ext uri="{BB962C8B-B14F-4D97-AF65-F5344CB8AC3E}">
        <p14:creationId xmlns:p14="http://schemas.microsoft.com/office/powerpoint/2010/main" val="35349120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2A202-D9CA-E036-E832-DE0F8AD48271}"/>
              </a:ext>
            </a:extLst>
          </p:cNvPr>
          <p:cNvSpPr>
            <a:spLocks noGrp="1"/>
          </p:cNvSpPr>
          <p:nvPr>
            <p:ph type="title"/>
          </p:nvPr>
        </p:nvSpPr>
        <p:spPr>
          <a:xfrm>
            <a:off x="424634" y="468808"/>
            <a:ext cx="8282640" cy="506900"/>
          </a:xfrm>
        </p:spPr>
        <p:txBody>
          <a:bodyPr>
            <a:normAutofit/>
          </a:bodyPr>
          <a:lstStyle/>
          <a:p>
            <a:r>
              <a:rPr lang="en-GB" sz="2200" b="0" i="1" dirty="0">
                <a:solidFill>
                  <a:srgbClr val="DA291C"/>
                </a:solidFill>
                <a:latin typeface="Lato regular" panose="020F0502020204030203" pitchFamily="34" charset="0"/>
              </a:rPr>
              <a:t>Incident reporting cont.</a:t>
            </a:r>
          </a:p>
        </p:txBody>
      </p:sp>
      <p:sp>
        <p:nvSpPr>
          <p:cNvPr id="3" name="Content Placeholder 2">
            <a:extLst>
              <a:ext uri="{FF2B5EF4-FFF2-40B4-BE49-F238E27FC236}">
                <a16:creationId xmlns:a16="http://schemas.microsoft.com/office/drawing/2014/main" id="{C15CF4EC-D3B4-3232-4C3F-598296A42261}"/>
              </a:ext>
            </a:extLst>
          </p:cNvPr>
          <p:cNvSpPr>
            <a:spLocks noGrp="1"/>
          </p:cNvSpPr>
          <p:nvPr>
            <p:ph idx="1"/>
          </p:nvPr>
        </p:nvSpPr>
        <p:spPr/>
        <p:txBody>
          <a:bodyPr/>
          <a:lstStyle/>
          <a:p>
            <a:pPr>
              <a:spcBef>
                <a:spcPts val="600"/>
              </a:spcBef>
              <a:spcAft>
                <a:spcPts val="600"/>
              </a:spcAft>
            </a:pPr>
            <a:r>
              <a:rPr lang="en-GB" sz="1800" b="0" dirty="0">
                <a:solidFill>
                  <a:schemeClr val="tx1"/>
                </a:solidFill>
                <a:effectLst/>
                <a:latin typeface="Lato regular" panose="020F0502020204030203" pitchFamily="34" charset="0"/>
                <a:ea typeface="Times New Roman" panose="02020603050405020304" pitchFamily="18" charset="0"/>
              </a:rPr>
              <a:t>Further dialogue with the core support partner would be required if the incident reports show:</a:t>
            </a:r>
            <a:endParaRPr lang="sv-SE" sz="1800" b="0" dirty="0">
              <a:solidFill>
                <a:schemeClr val="tx1"/>
              </a:solidFill>
              <a:effectLst/>
              <a:latin typeface="Lato regular" panose="020F0502020204030203" pitchFamily="34" charset="0"/>
              <a:ea typeface="Times New Roman" panose="02020603050405020304" pitchFamily="18" charset="0"/>
            </a:endParaRPr>
          </a:p>
          <a:p>
            <a:pPr marL="609600" lvl="2" indent="-342900">
              <a:spcBef>
                <a:spcPts val="600"/>
              </a:spcBef>
              <a:buFont typeface="Arial" panose="020B0604020202020204" pitchFamily="34" charset="0"/>
              <a:buChar char="•"/>
            </a:pPr>
            <a:r>
              <a:rPr lang="en-GB" sz="1800" b="0" dirty="0">
                <a:solidFill>
                  <a:schemeClr val="tx1"/>
                </a:solidFill>
                <a:effectLst/>
                <a:latin typeface="Lato regular" panose="020F0502020204030203" pitchFamily="34" charset="0"/>
                <a:ea typeface="Times New Roman" panose="02020603050405020304" pitchFamily="18" charset="0"/>
              </a:rPr>
              <a:t>high levels of incidents</a:t>
            </a:r>
            <a:endParaRPr lang="sv-SE" sz="1800" b="0" dirty="0">
              <a:solidFill>
                <a:schemeClr val="tx1"/>
              </a:solidFill>
              <a:effectLst/>
              <a:latin typeface="Lato regular" panose="020F0502020204030203" pitchFamily="34" charset="0"/>
              <a:ea typeface="Times New Roman" panose="02020603050405020304" pitchFamily="18" charset="0"/>
            </a:endParaRPr>
          </a:p>
          <a:p>
            <a:pPr marL="609600" lvl="2" indent="-342900">
              <a:spcBef>
                <a:spcPts val="600"/>
              </a:spcBef>
              <a:buFont typeface="Arial" panose="020B0604020202020204" pitchFamily="34" charset="0"/>
              <a:buChar char="•"/>
            </a:pPr>
            <a:r>
              <a:rPr lang="en-GB" sz="1800" b="0" dirty="0">
                <a:solidFill>
                  <a:schemeClr val="tx1"/>
                </a:solidFill>
                <a:effectLst/>
                <a:latin typeface="Lato regular" panose="020F0502020204030203" pitchFamily="34" charset="0"/>
                <a:ea typeface="Times New Roman" panose="02020603050405020304" pitchFamily="18" charset="0"/>
              </a:rPr>
              <a:t>significant increase of incidents </a:t>
            </a:r>
            <a:endParaRPr lang="sv-SE" sz="1800" b="0" dirty="0">
              <a:solidFill>
                <a:schemeClr val="tx1"/>
              </a:solidFill>
              <a:effectLst/>
              <a:latin typeface="Lato regular" panose="020F0502020204030203" pitchFamily="34" charset="0"/>
              <a:ea typeface="Times New Roman" panose="02020603050405020304" pitchFamily="18" charset="0"/>
            </a:endParaRPr>
          </a:p>
          <a:p>
            <a:pPr marL="609600" lvl="2" indent="-342900">
              <a:spcBef>
                <a:spcPts val="600"/>
              </a:spcBef>
              <a:buFont typeface="Arial" panose="020B0604020202020204" pitchFamily="34" charset="0"/>
              <a:buChar char="•"/>
            </a:pPr>
            <a:r>
              <a:rPr lang="en-GB" sz="1800" b="0" dirty="0">
                <a:solidFill>
                  <a:schemeClr val="tx1"/>
                </a:solidFill>
                <a:effectLst/>
                <a:latin typeface="Lato regular" panose="020F0502020204030203" pitchFamily="34" charset="0"/>
                <a:ea typeface="Times New Roman" panose="02020603050405020304" pitchFamily="18" charset="0"/>
              </a:rPr>
              <a:t>incidents not being closed (remaining open for a long time)</a:t>
            </a:r>
            <a:endParaRPr lang="sv-SE" sz="1800" b="0" dirty="0">
              <a:solidFill>
                <a:schemeClr val="tx1"/>
              </a:solidFill>
              <a:effectLst/>
              <a:latin typeface="Lato regular" panose="020F0502020204030203" pitchFamily="34" charset="0"/>
              <a:ea typeface="Times New Roman" panose="02020603050405020304" pitchFamily="18" charset="0"/>
            </a:endParaRPr>
          </a:p>
          <a:p>
            <a:pPr marL="609600" lvl="2" indent="-342900">
              <a:spcBef>
                <a:spcPts val="600"/>
              </a:spcBef>
              <a:buFont typeface="Arial" panose="020B0604020202020204" pitchFamily="34" charset="0"/>
              <a:buChar char="•"/>
            </a:pPr>
            <a:r>
              <a:rPr lang="en-GB" sz="1800" b="0" dirty="0">
                <a:solidFill>
                  <a:schemeClr val="tx1"/>
                </a:solidFill>
                <a:effectLst/>
                <a:latin typeface="Lato regular" panose="020F0502020204030203" pitchFamily="34" charset="0"/>
                <a:ea typeface="Times New Roman" panose="02020603050405020304" pitchFamily="18" charset="0"/>
              </a:rPr>
              <a:t>recurrent types of incidents</a:t>
            </a:r>
            <a:endParaRPr lang="sv-SE" sz="1800" b="0" dirty="0">
              <a:solidFill>
                <a:schemeClr val="tx1"/>
              </a:solidFill>
              <a:effectLst/>
              <a:latin typeface="Lato regular" panose="020F0502020204030203" pitchFamily="34" charset="0"/>
              <a:ea typeface="Times New Roman" panose="02020603050405020304" pitchFamily="18" charset="0"/>
            </a:endParaRPr>
          </a:p>
          <a:p>
            <a:pPr>
              <a:spcBef>
                <a:spcPts val="600"/>
              </a:spcBef>
              <a:spcAft>
                <a:spcPts val="600"/>
              </a:spcAft>
            </a:pPr>
            <a:r>
              <a:rPr lang="en-GB" sz="1800" b="0" dirty="0">
                <a:solidFill>
                  <a:schemeClr val="tx1"/>
                </a:solidFill>
                <a:effectLst/>
                <a:latin typeface="Lato regular" panose="020F0502020204030203" pitchFamily="34" charset="0"/>
                <a:ea typeface="Times New Roman" panose="02020603050405020304" pitchFamily="18" charset="0"/>
              </a:rPr>
              <a:t>The dialogue should focus on the partner’s systems for preventing, detecting, and responding to incidents.</a:t>
            </a:r>
          </a:p>
          <a:p>
            <a:pPr>
              <a:spcBef>
                <a:spcPts val="600"/>
              </a:spcBef>
              <a:spcAft>
                <a:spcPts val="600"/>
              </a:spcAft>
            </a:pPr>
            <a:endParaRPr lang="en-GB" b="0" dirty="0">
              <a:solidFill>
                <a:schemeClr val="tx1"/>
              </a:solidFill>
              <a:latin typeface="Lato regular" panose="020F0502020204030203" pitchFamily="34" charset="0"/>
              <a:ea typeface="Times New Roman" panose="02020603050405020304" pitchFamily="18" charset="0"/>
            </a:endParaRPr>
          </a:p>
          <a:p>
            <a:pPr>
              <a:spcBef>
                <a:spcPts val="600"/>
              </a:spcBef>
              <a:spcAft>
                <a:spcPts val="600"/>
              </a:spcAft>
            </a:pPr>
            <a:r>
              <a:rPr lang="en-GB" sz="1800" b="0" u="sng" dirty="0">
                <a:solidFill>
                  <a:schemeClr val="tx1"/>
                </a:solidFill>
                <a:effectLst/>
                <a:latin typeface="Lato regular" panose="020F0502020204030203" pitchFamily="34" charset="0"/>
                <a:ea typeface="Times New Roman" panose="02020603050405020304" pitchFamily="18" charset="0"/>
              </a:rPr>
              <a:t>Tool</a:t>
            </a:r>
            <a:r>
              <a:rPr lang="en-GB" sz="1800" b="0" dirty="0">
                <a:solidFill>
                  <a:schemeClr val="tx1"/>
                </a:solidFill>
                <a:effectLst/>
                <a:latin typeface="Lato regular" panose="020F0502020204030203" pitchFamily="34" charset="0"/>
                <a:ea typeface="Times New Roman" panose="02020603050405020304" pitchFamily="18" charset="0"/>
              </a:rPr>
              <a:t>:</a:t>
            </a:r>
          </a:p>
          <a:p>
            <a:pPr>
              <a:spcBef>
                <a:spcPts val="600"/>
              </a:spcBef>
            </a:pPr>
            <a:r>
              <a:rPr lang="en-GB" sz="1800" b="0" dirty="0">
                <a:solidFill>
                  <a:schemeClr val="tx1"/>
                </a:solidFill>
                <a:effectLst/>
                <a:latin typeface="Lato regular" panose="020F0502020204030203" pitchFamily="34" charset="0"/>
                <a:ea typeface="Times New Roman" panose="02020603050405020304" pitchFamily="18" charset="0"/>
                <a:cs typeface="Garamond" panose="02020404030301010803" pitchFamily="18" charset="0"/>
              </a:rPr>
              <a:t>Annex 12: Incident Reporting - Template (example)</a:t>
            </a:r>
            <a:endParaRPr lang="sv-SE" sz="1800" b="0" dirty="0">
              <a:solidFill>
                <a:schemeClr val="tx1"/>
              </a:solidFill>
              <a:effectLst/>
              <a:latin typeface="Lato regular" panose="020F0502020204030203" pitchFamily="34" charset="0"/>
              <a:ea typeface="Times New Roman" panose="02020603050405020304" pitchFamily="18" charset="0"/>
            </a:endParaRPr>
          </a:p>
          <a:p>
            <a:pPr>
              <a:spcBef>
                <a:spcPts val="600"/>
              </a:spcBef>
              <a:spcAft>
                <a:spcPts val="600"/>
              </a:spcAft>
            </a:pPr>
            <a:endParaRPr lang="en-GB" sz="1800" b="0" dirty="0">
              <a:solidFill>
                <a:schemeClr val="tx1"/>
              </a:solidFill>
              <a:effectLst/>
              <a:latin typeface="Lato regular" panose="020F0502020204030203" pitchFamily="34" charset="0"/>
              <a:ea typeface="Times New Roman" panose="02020603050405020304" pitchFamily="18" charset="0"/>
            </a:endParaRPr>
          </a:p>
          <a:p>
            <a:pPr>
              <a:spcBef>
                <a:spcPts val="600"/>
              </a:spcBef>
              <a:spcAft>
                <a:spcPts val="600"/>
              </a:spcAft>
            </a:pPr>
            <a:endParaRPr lang="sv-SE" sz="1800" b="0" dirty="0">
              <a:solidFill>
                <a:schemeClr val="tx1"/>
              </a:solidFill>
              <a:effectLst/>
              <a:latin typeface="Lato regular" panose="020F0502020204030203" pitchFamily="34" charset="0"/>
              <a:ea typeface="Times New Roman" panose="02020603050405020304" pitchFamily="18" charset="0"/>
            </a:endParaRPr>
          </a:p>
          <a:p>
            <a:endParaRPr lang="sv-SE" b="0" dirty="0">
              <a:solidFill>
                <a:schemeClr val="tx1"/>
              </a:solidFill>
              <a:latin typeface="Lato regular" panose="020F0502020204030203" pitchFamily="34" charset="0"/>
            </a:endParaRPr>
          </a:p>
        </p:txBody>
      </p:sp>
      <p:sp>
        <p:nvSpPr>
          <p:cNvPr id="4" name="Footer Placeholder 3">
            <a:extLst>
              <a:ext uri="{FF2B5EF4-FFF2-40B4-BE49-F238E27FC236}">
                <a16:creationId xmlns:a16="http://schemas.microsoft.com/office/drawing/2014/main" id="{38C824B8-A382-A81A-C9E1-3E4ECBD39B3B}"/>
              </a:ext>
            </a:extLst>
          </p:cNvPr>
          <p:cNvSpPr>
            <a:spLocks noGrp="1"/>
          </p:cNvSpPr>
          <p:nvPr>
            <p:ph type="ftr" sz="quarter" idx="11"/>
          </p:nvPr>
        </p:nvSpPr>
        <p:spPr/>
        <p:txBody>
          <a:bodyPr/>
          <a:lstStyle/>
          <a:p>
            <a:r>
              <a:rPr lang="en-US"/>
              <a:t>2023</a:t>
            </a:r>
          </a:p>
        </p:txBody>
      </p:sp>
    </p:spTree>
    <p:extLst>
      <p:ext uri="{BB962C8B-B14F-4D97-AF65-F5344CB8AC3E}">
        <p14:creationId xmlns:p14="http://schemas.microsoft.com/office/powerpoint/2010/main" val="89056679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DEFBE54-47F4-C816-E735-C2B59F191F7C}"/>
              </a:ext>
            </a:extLst>
          </p:cNvPr>
          <p:cNvSpPr>
            <a:spLocks noGrp="1"/>
          </p:cNvSpPr>
          <p:nvPr>
            <p:ph type="title"/>
          </p:nvPr>
        </p:nvSpPr>
        <p:spPr>
          <a:xfrm>
            <a:off x="424634" y="426279"/>
            <a:ext cx="8282640" cy="506900"/>
          </a:xfrm>
        </p:spPr>
        <p:txBody>
          <a:bodyPr>
            <a:normAutofit/>
          </a:bodyPr>
          <a:lstStyle/>
          <a:p>
            <a:r>
              <a:rPr lang="en-GB" sz="3200" dirty="0">
                <a:solidFill>
                  <a:srgbClr val="DA291C"/>
                </a:solidFill>
                <a:latin typeface="Lato regular" panose="020F0502020204030203" pitchFamily="34" charset="0"/>
              </a:rPr>
              <a:t>Evaluation</a:t>
            </a:r>
          </a:p>
        </p:txBody>
      </p:sp>
      <p:sp>
        <p:nvSpPr>
          <p:cNvPr id="2" name="Content Placeholder 1">
            <a:extLst>
              <a:ext uri="{FF2B5EF4-FFF2-40B4-BE49-F238E27FC236}">
                <a16:creationId xmlns:a16="http://schemas.microsoft.com/office/drawing/2014/main" id="{C9FA75F9-CF9B-C161-C5B5-C576232DB5C1}"/>
              </a:ext>
            </a:extLst>
          </p:cNvPr>
          <p:cNvSpPr>
            <a:spLocks noGrp="1"/>
          </p:cNvSpPr>
          <p:nvPr>
            <p:ph idx="1"/>
          </p:nvPr>
        </p:nvSpPr>
        <p:spPr/>
        <p:txBody>
          <a:bodyPr vert="horz" lIns="91440" tIns="45720" rIns="91440" bIns="45720" rtlCol="0" anchor="t">
            <a:normAutofit/>
          </a:bodyPr>
          <a:lstStyle/>
          <a:p>
            <a:r>
              <a:rPr lang="en-GB" sz="1800" b="0" dirty="0">
                <a:solidFill>
                  <a:schemeClr val="tx1"/>
                </a:solidFill>
                <a:effectLst/>
                <a:latin typeface="Lato regular" panose="020F0502020204030203" pitchFamily="34" charset="0"/>
                <a:ea typeface="Times New Roman" panose="02020603050405020304" pitchFamily="18" charset="0"/>
              </a:rPr>
              <a:t>All partners should consider evaluations as an important part of a solid PME/MEAL system for projects, programmes, and their strategic plan. External evaluations or assessments are important tools for the purpose of quality assurance and learning. </a:t>
            </a:r>
          </a:p>
          <a:p>
            <a:endParaRPr lang="en-GB" sz="1800" b="0" dirty="0">
              <a:solidFill>
                <a:schemeClr val="tx1"/>
              </a:solidFill>
              <a:effectLst/>
              <a:latin typeface="Lato regular" panose="020F0502020204030203" pitchFamily="34" charset="0"/>
              <a:ea typeface="Times New Roman" panose="02020603050405020304" pitchFamily="18" charset="0"/>
            </a:endParaRPr>
          </a:p>
          <a:p>
            <a:r>
              <a:rPr lang="en-GB" sz="1800" b="0" dirty="0">
                <a:solidFill>
                  <a:schemeClr val="tx1"/>
                </a:solidFill>
                <a:effectLst/>
                <a:latin typeface="Lato regular" panose="020F0502020204030203" pitchFamily="34" charset="0"/>
                <a:ea typeface="Times New Roman" panose="02020603050405020304" pitchFamily="18" charset="0"/>
              </a:rPr>
              <a:t>It is recommended that the core support partner establish a plan for an overall performance evaluation in the latter part of its strategic period. Such evaluation should focus on the results and achievements in relation to the CSO-partner’s strategic objectives including lessons learned and methods development. </a:t>
            </a:r>
          </a:p>
          <a:p>
            <a:endParaRPr lang="en-GB" sz="1800" b="0" dirty="0">
              <a:solidFill>
                <a:schemeClr val="tx1"/>
              </a:solidFill>
              <a:effectLst/>
              <a:latin typeface="Lato regular" panose="020F0502020204030203" pitchFamily="34" charset="0"/>
              <a:ea typeface="Times New Roman" panose="02020603050405020304" pitchFamily="18" charset="0"/>
            </a:endParaRPr>
          </a:p>
          <a:p>
            <a:r>
              <a:rPr lang="en-GB" sz="1800" b="0" dirty="0">
                <a:solidFill>
                  <a:schemeClr val="tx1"/>
                </a:solidFill>
                <a:effectLst/>
                <a:latin typeface="Lato regular" panose="020F0502020204030203" pitchFamily="34" charset="0"/>
                <a:ea typeface="Times New Roman" panose="02020603050405020304" pitchFamily="18" charset="0"/>
              </a:rPr>
              <a:t>Save the Children does not require that CSO-partners carry out evaluations specifically for the purpose of assessing activities funded by core support. </a:t>
            </a:r>
          </a:p>
        </p:txBody>
      </p:sp>
    </p:spTree>
    <p:extLst>
      <p:ext uri="{BB962C8B-B14F-4D97-AF65-F5344CB8AC3E}">
        <p14:creationId xmlns:p14="http://schemas.microsoft.com/office/powerpoint/2010/main" val="12079757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5">
            <a:extLst>
              <a:ext uri="{FF2B5EF4-FFF2-40B4-BE49-F238E27FC236}">
                <a16:creationId xmlns:a16="http://schemas.microsoft.com/office/drawing/2014/main" id="{D2F705B3-2310-407F-BCC1-163A532854B6}"/>
              </a:ext>
            </a:extLst>
          </p:cNvPr>
          <p:cNvSpPr>
            <a:spLocks noGrp="1"/>
          </p:cNvSpPr>
          <p:nvPr>
            <p:ph type="title"/>
          </p:nvPr>
        </p:nvSpPr>
        <p:spPr>
          <a:xfrm>
            <a:off x="857899" y="1384789"/>
            <a:ext cx="7860800" cy="2210159"/>
          </a:xfrm>
        </p:spPr>
        <p:txBody>
          <a:bodyPr>
            <a:normAutofit/>
          </a:bodyPr>
          <a:lstStyle/>
          <a:p>
            <a:pPr algn="r">
              <a:lnSpc>
                <a:spcPct val="107000"/>
              </a:lnSpc>
              <a:spcBef>
                <a:spcPts val="0"/>
              </a:spcBef>
              <a:defRPr/>
            </a:pPr>
            <a:r>
              <a:rPr lang="en-GB" sz="4000" dirty="0">
                <a:solidFill>
                  <a:srgbClr val="DA291C"/>
                </a:solidFill>
                <a:latin typeface="Oswald Medium" pitchFamily="2" charset="0"/>
              </a:rPr>
              <a:t>Chapter 7 </a:t>
            </a:r>
            <a:br>
              <a:rPr lang="en-GB" sz="4000" dirty="0">
                <a:solidFill>
                  <a:srgbClr val="FF0000"/>
                </a:solidFill>
                <a:latin typeface="Oswald Medium" pitchFamily="2" charset="0"/>
              </a:rPr>
            </a:br>
            <a:r>
              <a:rPr lang="en-GB" sz="4000" dirty="0">
                <a:latin typeface="Oswald Medium" pitchFamily="2" charset="0"/>
              </a:rPr>
              <a:t>PHASING OUT</a:t>
            </a:r>
            <a:br>
              <a:rPr lang="en-GB" sz="4000" dirty="0">
                <a:latin typeface="Oswald Medium" pitchFamily="2" charset="0"/>
              </a:rPr>
            </a:br>
            <a:endParaRPr lang="en-GB" sz="4000" dirty="0">
              <a:latin typeface="Oswald Medium" pitchFamily="2" charset="0"/>
              <a:cs typeface="Arial" panose="020B0604020202020204" pitchFamily="34" charset="0"/>
            </a:endParaRPr>
          </a:p>
        </p:txBody>
      </p:sp>
      <p:sp>
        <p:nvSpPr>
          <p:cNvPr id="9" name="Title 5">
            <a:extLst>
              <a:ext uri="{FF2B5EF4-FFF2-40B4-BE49-F238E27FC236}">
                <a16:creationId xmlns:a16="http://schemas.microsoft.com/office/drawing/2014/main" id="{11064DEF-5CFB-FF86-555B-5DB699CFC7F2}"/>
              </a:ext>
            </a:extLst>
          </p:cNvPr>
          <p:cNvSpPr txBox="1">
            <a:spLocks/>
          </p:cNvSpPr>
          <p:nvPr/>
        </p:nvSpPr>
        <p:spPr>
          <a:xfrm>
            <a:off x="857899" y="3861031"/>
            <a:ext cx="6066045" cy="1843197"/>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defTabSz="685800">
              <a:lnSpc>
                <a:spcPct val="107000"/>
              </a:lnSpc>
              <a:spcBef>
                <a:spcPts val="0"/>
              </a:spcBef>
              <a:defRPr/>
            </a:pPr>
            <a:endParaRPr lang="en-GB" sz="1800" dirty="0">
              <a:solidFill>
                <a:srgbClr val="000000"/>
              </a:solidFill>
              <a:latin typeface="Lato" panose="020F0502020204030203"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794363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DEFBE54-47F4-C816-E735-C2B59F191F7C}"/>
              </a:ext>
            </a:extLst>
          </p:cNvPr>
          <p:cNvSpPr>
            <a:spLocks noGrp="1"/>
          </p:cNvSpPr>
          <p:nvPr>
            <p:ph type="title"/>
          </p:nvPr>
        </p:nvSpPr>
        <p:spPr>
          <a:xfrm>
            <a:off x="424634" y="426279"/>
            <a:ext cx="8282640" cy="506900"/>
          </a:xfrm>
        </p:spPr>
        <p:txBody>
          <a:bodyPr>
            <a:normAutofit/>
          </a:bodyPr>
          <a:lstStyle/>
          <a:p>
            <a:r>
              <a:rPr lang="en-GB" sz="3200" dirty="0">
                <a:solidFill>
                  <a:srgbClr val="DA291C"/>
                </a:solidFill>
                <a:latin typeface="Lato regular" panose="020F0502020204030203" pitchFamily="34" charset="0"/>
              </a:rPr>
              <a:t>Phasing out the agreement or the relationship?</a:t>
            </a:r>
          </a:p>
        </p:txBody>
      </p:sp>
      <p:sp>
        <p:nvSpPr>
          <p:cNvPr id="2" name="Content Placeholder 1">
            <a:extLst>
              <a:ext uri="{FF2B5EF4-FFF2-40B4-BE49-F238E27FC236}">
                <a16:creationId xmlns:a16="http://schemas.microsoft.com/office/drawing/2014/main" id="{C9FA75F9-CF9B-C161-C5B5-C576232DB5C1}"/>
              </a:ext>
            </a:extLst>
          </p:cNvPr>
          <p:cNvSpPr>
            <a:spLocks noGrp="1"/>
          </p:cNvSpPr>
          <p:nvPr>
            <p:ph idx="1"/>
          </p:nvPr>
        </p:nvSpPr>
        <p:spPr>
          <a:xfrm>
            <a:off x="431147" y="1339702"/>
            <a:ext cx="8276127" cy="4967436"/>
          </a:xfrm>
        </p:spPr>
        <p:txBody>
          <a:bodyPr vert="horz" lIns="91440" tIns="45720" rIns="91440" bIns="45720" rtlCol="0" anchor="t">
            <a:normAutofit lnSpcReduction="10000"/>
          </a:bodyPr>
          <a:lstStyle/>
          <a:p>
            <a:r>
              <a:rPr lang="en-US" b="0" dirty="0">
                <a:solidFill>
                  <a:schemeClr val="tx1"/>
                </a:solidFill>
                <a:latin typeface="Lato regular" panose="020F0502020204030203" pitchFamily="34" charset="0"/>
                <a:ea typeface="Lato"/>
                <a:cs typeface="Lato"/>
              </a:rPr>
              <a:t>Important to distinguish between phasing out from the partnership and closing the agreement. </a:t>
            </a:r>
            <a:r>
              <a:rPr lang="en-GB" sz="1800" b="0" dirty="0">
                <a:solidFill>
                  <a:schemeClr val="tx1"/>
                </a:solidFill>
                <a:effectLst/>
                <a:latin typeface="Lato regular" panose="020F0502020204030203" pitchFamily="34" charset="0"/>
                <a:ea typeface="Times New Roman" panose="02020603050405020304" pitchFamily="18" charset="0"/>
              </a:rPr>
              <a:t>An agreement is often closed when the funding comes to an end, but the partnership between SC and the CSO-partner can continue in different form (new funding or new type of relationship). </a:t>
            </a:r>
          </a:p>
          <a:p>
            <a:r>
              <a:rPr lang="en-GB" sz="1800" b="0" dirty="0">
                <a:solidFill>
                  <a:schemeClr val="tx1"/>
                </a:solidFill>
                <a:effectLst/>
                <a:latin typeface="Lato regular" panose="020F0502020204030203" pitchFamily="34" charset="0"/>
                <a:ea typeface="Times New Roman" panose="02020603050405020304" pitchFamily="18" charset="0"/>
              </a:rPr>
              <a:t>A </a:t>
            </a:r>
            <a:r>
              <a:rPr lang="en-GB" sz="1800" b="0" dirty="0">
                <a:solidFill>
                  <a:srgbClr val="C00000"/>
                </a:solidFill>
                <a:effectLst/>
                <a:latin typeface="Lato regular" panose="020F0502020204030203" pitchFamily="34" charset="0"/>
                <a:ea typeface="Times New Roman" panose="02020603050405020304" pitchFamily="18" charset="0"/>
              </a:rPr>
              <a:t>phase-out plan </a:t>
            </a:r>
            <a:r>
              <a:rPr lang="en-GB" sz="1800" b="0" dirty="0">
                <a:solidFill>
                  <a:schemeClr val="tx1"/>
                </a:solidFill>
                <a:effectLst/>
                <a:latin typeface="Lato regular" panose="020F0502020204030203" pitchFamily="34" charset="0"/>
                <a:ea typeface="Times New Roman" panose="02020603050405020304" pitchFamily="18" charset="0"/>
              </a:rPr>
              <a:t>should be developed, as a minimum, when the funding sources are coming to an end, and no new partnership is foreseen, or when a partnership will transition into another modality. </a:t>
            </a:r>
          </a:p>
          <a:p>
            <a:r>
              <a:rPr lang="en-GB" sz="1800" b="0" dirty="0">
                <a:solidFill>
                  <a:schemeClr val="tx1"/>
                </a:solidFill>
                <a:effectLst/>
                <a:latin typeface="Lato regular" panose="020F0502020204030203" pitchFamily="34" charset="0"/>
                <a:ea typeface="Times New Roman" panose="02020603050405020304" pitchFamily="18" charset="0"/>
              </a:rPr>
              <a:t>The phase-out of a core support partnership should be </a:t>
            </a:r>
            <a:r>
              <a:rPr lang="en-GB" sz="1800" b="0" dirty="0">
                <a:solidFill>
                  <a:srgbClr val="C00000"/>
                </a:solidFill>
                <a:effectLst/>
                <a:latin typeface="Lato regular" panose="020F0502020204030203" pitchFamily="34" charset="0"/>
                <a:ea typeface="Times New Roman" panose="02020603050405020304" pitchFamily="18" charset="0"/>
              </a:rPr>
              <a:t>intentional and gradual, </a:t>
            </a:r>
            <a:r>
              <a:rPr lang="en-GB" sz="1800" b="0" dirty="0">
                <a:solidFill>
                  <a:schemeClr val="tx1"/>
                </a:solidFill>
                <a:effectLst/>
                <a:latin typeface="Lato regular" panose="020F0502020204030203" pitchFamily="34" charset="0"/>
                <a:ea typeface="Times New Roman" panose="02020603050405020304" pitchFamily="18" charset="0"/>
              </a:rPr>
              <a:t>the process should be </a:t>
            </a:r>
            <a:r>
              <a:rPr lang="en-GB" sz="1800" b="0" dirty="0">
                <a:solidFill>
                  <a:srgbClr val="C00000"/>
                </a:solidFill>
                <a:effectLst/>
                <a:latin typeface="Lato regular" panose="020F0502020204030203" pitchFamily="34" charset="0"/>
                <a:ea typeface="Times New Roman" panose="02020603050405020304" pitchFamily="18" charset="0"/>
              </a:rPr>
              <a:t>predictable and structured</a:t>
            </a:r>
            <a:r>
              <a:rPr lang="en-GB" sz="1800" b="0" dirty="0">
                <a:solidFill>
                  <a:schemeClr val="tx1"/>
                </a:solidFill>
                <a:effectLst/>
                <a:latin typeface="Lato regular" panose="020F0502020204030203" pitchFamily="34" charset="0"/>
                <a:ea typeface="Times New Roman" panose="02020603050405020304" pitchFamily="18" charset="0"/>
              </a:rPr>
              <a:t>, and the plan should cover a period of no less than </a:t>
            </a:r>
            <a:r>
              <a:rPr lang="en-GB" sz="1800" b="0" dirty="0">
                <a:solidFill>
                  <a:srgbClr val="C00000"/>
                </a:solidFill>
                <a:effectLst/>
                <a:latin typeface="Lato regular" panose="020F0502020204030203" pitchFamily="34" charset="0"/>
                <a:ea typeface="Times New Roman" panose="02020603050405020304" pitchFamily="18" charset="0"/>
              </a:rPr>
              <a:t>six months</a:t>
            </a:r>
            <a:r>
              <a:rPr lang="en-GB" sz="1800" b="0" dirty="0">
                <a:solidFill>
                  <a:schemeClr val="tx1"/>
                </a:solidFill>
                <a:effectLst/>
                <a:latin typeface="Lato regular" panose="020F0502020204030203" pitchFamily="34" charset="0"/>
                <a:ea typeface="Times New Roman" panose="02020603050405020304" pitchFamily="18" charset="0"/>
              </a:rPr>
              <a:t>. </a:t>
            </a:r>
          </a:p>
          <a:p>
            <a:r>
              <a:rPr lang="en-GB" b="0" dirty="0">
                <a:solidFill>
                  <a:schemeClr val="tx1"/>
                </a:solidFill>
                <a:latin typeface="Lato regular" panose="020F0502020204030203" pitchFamily="34" charset="0"/>
              </a:rPr>
              <a:t>The plan and the priorities therein should be directed towards the achieving the partner´s strategic goals and ambitions for the future, and any critical activities pending in the Collaboration Plan.</a:t>
            </a:r>
          </a:p>
          <a:p>
            <a:pPr algn="just"/>
            <a:endParaRPr lang="en-GB" b="0" dirty="0">
              <a:solidFill>
                <a:schemeClr val="tx1"/>
              </a:solidFill>
              <a:latin typeface="Lato regular" panose="020F0502020204030203" pitchFamily="34" charset="0"/>
            </a:endParaRPr>
          </a:p>
          <a:p>
            <a:pPr algn="just"/>
            <a:r>
              <a:rPr lang="en-GB" b="0" u="sng" dirty="0">
                <a:solidFill>
                  <a:schemeClr val="tx1"/>
                </a:solidFill>
                <a:latin typeface="Lato regular" panose="020F0502020204030203" pitchFamily="34" charset="0"/>
              </a:rPr>
              <a:t>Tools</a:t>
            </a:r>
            <a:r>
              <a:rPr lang="en-GB" b="0" dirty="0">
                <a:solidFill>
                  <a:schemeClr val="tx1"/>
                </a:solidFill>
                <a:latin typeface="Lato regular" panose="020F0502020204030203" pitchFamily="34" charset="0"/>
              </a:rPr>
              <a:t>:</a:t>
            </a:r>
            <a:endParaRPr lang="sv-SE" b="0" dirty="0">
              <a:solidFill>
                <a:schemeClr val="tx1"/>
              </a:solidFill>
              <a:latin typeface="Lato regular" panose="020F0502020204030203" pitchFamily="34" charset="0"/>
            </a:endParaRPr>
          </a:p>
          <a:p>
            <a:pPr algn="just"/>
            <a:r>
              <a:rPr lang="en-GB" b="0" dirty="0">
                <a:solidFill>
                  <a:schemeClr val="tx1"/>
                </a:solidFill>
                <a:latin typeface="Lato regular" panose="020F0502020204030203" pitchFamily="34" charset="0"/>
              </a:rPr>
              <a:t>Annex 13: Phasing Out - Step by Step</a:t>
            </a:r>
            <a:endParaRPr lang="sv-SE" b="0" dirty="0">
              <a:solidFill>
                <a:schemeClr val="tx1"/>
              </a:solidFill>
              <a:latin typeface="Lato regular" panose="020F0502020204030203" pitchFamily="34" charset="0"/>
            </a:endParaRPr>
          </a:p>
          <a:p>
            <a:endParaRPr lang="en-US" b="0" dirty="0">
              <a:solidFill>
                <a:schemeClr val="tx1"/>
              </a:solidFill>
              <a:latin typeface="Lato regular" panose="020F0502020204030203" pitchFamily="34" charset="0"/>
            </a:endParaRPr>
          </a:p>
        </p:txBody>
      </p:sp>
    </p:spTree>
    <p:extLst>
      <p:ext uri="{BB962C8B-B14F-4D97-AF65-F5344CB8AC3E}">
        <p14:creationId xmlns:p14="http://schemas.microsoft.com/office/powerpoint/2010/main" val="289868008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5">
            <a:extLst>
              <a:ext uri="{FF2B5EF4-FFF2-40B4-BE49-F238E27FC236}">
                <a16:creationId xmlns:a16="http://schemas.microsoft.com/office/drawing/2014/main" id="{D2F705B3-2310-407F-BCC1-163A532854B6}"/>
              </a:ext>
            </a:extLst>
          </p:cNvPr>
          <p:cNvSpPr>
            <a:spLocks noGrp="1"/>
          </p:cNvSpPr>
          <p:nvPr>
            <p:ph type="title"/>
          </p:nvPr>
        </p:nvSpPr>
        <p:spPr>
          <a:xfrm>
            <a:off x="857899" y="1384789"/>
            <a:ext cx="7860800" cy="2210159"/>
          </a:xfrm>
        </p:spPr>
        <p:txBody>
          <a:bodyPr>
            <a:normAutofit/>
          </a:bodyPr>
          <a:lstStyle/>
          <a:p>
            <a:pPr algn="r">
              <a:lnSpc>
                <a:spcPct val="107000"/>
              </a:lnSpc>
              <a:spcBef>
                <a:spcPts val="0"/>
              </a:spcBef>
              <a:defRPr/>
            </a:pPr>
            <a:r>
              <a:rPr lang="en-GB" sz="4000" dirty="0">
                <a:solidFill>
                  <a:srgbClr val="DA291C"/>
                </a:solidFill>
                <a:latin typeface="Oswald Medium" pitchFamily="2" charset="0"/>
              </a:rPr>
              <a:t>Chapter 8 </a:t>
            </a:r>
            <a:br>
              <a:rPr lang="en-GB" sz="4000" dirty="0">
                <a:solidFill>
                  <a:srgbClr val="FF0000"/>
                </a:solidFill>
                <a:latin typeface="Oswald Medium" pitchFamily="2" charset="0"/>
              </a:rPr>
            </a:br>
            <a:r>
              <a:rPr lang="en-GB" sz="4000" dirty="0">
                <a:latin typeface="Oswald Medium" pitchFamily="2" charset="0"/>
              </a:rPr>
              <a:t>ANNEXES</a:t>
            </a:r>
            <a:br>
              <a:rPr lang="en-GB" sz="4000" dirty="0">
                <a:latin typeface="Oswald Medium" pitchFamily="2" charset="0"/>
              </a:rPr>
            </a:br>
            <a:endParaRPr lang="en-GB" sz="4000" dirty="0">
              <a:latin typeface="Oswald Medium" pitchFamily="2" charset="0"/>
              <a:cs typeface="Arial" panose="020B0604020202020204" pitchFamily="34" charset="0"/>
            </a:endParaRPr>
          </a:p>
        </p:txBody>
      </p:sp>
      <p:sp>
        <p:nvSpPr>
          <p:cNvPr id="9" name="Title 5">
            <a:extLst>
              <a:ext uri="{FF2B5EF4-FFF2-40B4-BE49-F238E27FC236}">
                <a16:creationId xmlns:a16="http://schemas.microsoft.com/office/drawing/2014/main" id="{11064DEF-5CFB-FF86-555B-5DB699CFC7F2}"/>
              </a:ext>
            </a:extLst>
          </p:cNvPr>
          <p:cNvSpPr txBox="1">
            <a:spLocks/>
          </p:cNvSpPr>
          <p:nvPr/>
        </p:nvSpPr>
        <p:spPr>
          <a:xfrm>
            <a:off x="857899" y="3861031"/>
            <a:ext cx="6066045" cy="1843197"/>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defTabSz="685800">
              <a:lnSpc>
                <a:spcPct val="107000"/>
              </a:lnSpc>
              <a:spcBef>
                <a:spcPts val="0"/>
              </a:spcBef>
              <a:defRPr/>
            </a:pPr>
            <a:endParaRPr lang="en-GB" sz="1800" dirty="0">
              <a:solidFill>
                <a:srgbClr val="000000"/>
              </a:solidFill>
              <a:latin typeface="Lato" panose="020F0502020204030203"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7672498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DEFBE54-47F4-C816-E735-C2B59F191F7C}"/>
              </a:ext>
            </a:extLst>
          </p:cNvPr>
          <p:cNvSpPr>
            <a:spLocks noGrp="1"/>
          </p:cNvSpPr>
          <p:nvPr>
            <p:ph type="title"/>
          </p:nvPr>
        </p:nvSpPr>
        <p:spPr>
          <a:xfrm>
            <a:off x="424634" y="426279"/>
            <a:ext cx="8282640" cy="506900"/>
          </a:xfrm>
        </p:spPr>
        <p:txBody>
          <a:bodyPr>
            <a:normAutofit/>
          </a:bodyPr>
          <a:lstStyle/>
          <a:p>
            <a:r>
              <a:rPr lang="en-GB" sz="3200" dirty="0">
                <a:solidFill>
                  <a:srgbClr val="DA291C"/>
                </a:solidFill>
                <a:latin typeface="Lato regular" panose="020F0502020204030203" pitchFamily="34" charset="0"/>
              </a:rPr>
              <a:t>Annexes</a:t>
            </a:r>
          </a:p>
        </p:txBody>
      </p:sp>
      <p:sp>
        <p:nvSpPr>
          <p:cNvPr id="2" name="Content Placeholder 1">
            <a:extLst>
              <a:ext uri="{FF2B5EF4-FFF2-40B4-BE49-F238E27FC236}">
                <a16:creationId xmlns:a16="http://schemas.microsoft.com/office/drawing/2014/main" id="{C9FA75F9-CF9B-C161-C5B5-C576232DB5C1}"/>
              </a:ext>
            </a:extLst>
          </p:cNvPr>
          <p:cNvSpPr>
            <a:spLocks noGrp="1"/>
          </p:cNvSpPr>
          <p:nvPr>
            <p:ph idx="1"/>
          </p:nvPr>
        </p:nvSpPr>
        <p:spPr>
          <a:xfrm>
            <a:off x="431147" y="1339702"/>
            <a:ext cx="8276127" cy="4967436"/>
          </a:xfrm>
        </p:spPr>
        <p:txBody>
          <a:bodyPr vert="horz" lIns="91440" tIns="45720" rIns="91440" bIns="45720" rtlCol="0" anchor="t">
            <a:noAutofit/>
          </a:bodyPr>
          <a:lstStyle/>
          <a:p>
            <a:pPr>
              <a:spcBef>
                <a:spcPts val="1400"/>
              </a:spcBef>
              <a:spcAft>
                <a:spcPts val="300"/>
              </a:spcAft>
            </a:pPr>
            <a:r>
              <a:rPr lang="en-GB" sz="1700" b="0" dirty="0">
                <a:solidFill>
                  <a:schemeClr val="tx1"/>
                </a:solidFill>
                <a:effectLst/>
                <a:latin typeface="Lato regular" panose="020F0502020204030203" pitchFamily="34" charset="0"/>
                <a:cs typeface="Arial" panose="020B0604020202020204" pitchFamily="34" charset="0"/>
              </a:rPr>
              <a:t>In total there are 14 tools annexed to the Core </a:t>
            </a:r>
            <a:r>
              <a:rPr lang="en-GB" sz="1700" b="0" dirty="0">
                <a:solidFill>
                  <a:schemeClr val="tx1"/>
                </a:solidFill>
                <a:latin typeface="Lato regular" panose="020F0502020204030203" pitchFamily="34" charset="0"/>
                <a:cs typeface="Arial" panose="020B0604020202020204" pitchFamily="34" charset="0"/>
              </a:rPr>
              <a:t>Support Guide, including agreement templates. These are all meant to service and facilitate the establishment and implementation of core support to CSO-partners. Relevant tools are referred to under each chapter of the Guide as well as in this presentation.</a:t>
            </a:r>
          </a:p>
          <a:p>
            <a:pPr>
              <a:spcBef>
                <a:spcPts val="1400"/>
              </a:spcBef>
              <a:spcAft>
                <a:spcPts val="300"/>
              </a:spcAft>
            </a:pPr>
            <a:r>
              <a:rPr lang="en-GB" sz="1700" b="0" dirty="0">
                <a:solidFill>
                  <a:schemeClr val="tx1"/>
                </a:solidFill>
                <a:effectLst/>
                <a:latin typeface="Lato regular" panose="020F0502020204030203" pitchFamily="34" charset="0"/>
                <a:cs typeface="Arial" panose="020B0604020202020204" pitchFamily="34" charset="0"/>
              </a:rPr>
              <a:t>Annex 1: 		Selection Process</a:t>
            </a:r>
          </a:p>
          <a:p>
            <a:r>
              <a:rPr lang="en-GB" sz="1700" b="0" dirty="0">
                <a:solidFill>
                  <a:schemeClr val="tx1"/>
                </a:solidFill>
                <a:effectLst/>
                <a:latin typeface="Lato regular" panose="020F0502020204030203" pitchFamily="34" charset="0"/>
                <a:cs typeface="Arial" panose="020B0604020202020204" pitchFamily="34" charset="0"/>
              </a:rPr>
              <a:t>Annex 2: 		Eligibility Criteria</a:t>
            </a:r>
          </a:p>
          <a:p>
            <a:r>
              <a:rPr lang="en-GB" sz="1700" b="0" dirty="0">
                <a:solidFill>
                  <a:schemeClr val="tx1"/>
                </a:solidFill>
                <a:effectLst/>
                <a:latin typeface="Lato regular" panose="020F0502020204030203" pitchFamily="34" charset="0"/>
                <a:cs typeface="Arial" panose="020B0604020202020204" pitchFamily="34" charset="0"/>
              </a:rPr>
              <a:t>Annex 3: 		Readiness Criteria</a:t>
            </a:r>
          </a:p>
          <a:p>
            <a:r>
              <a:rPr lang="en-GB" sz="1700" b="0" dirty="0">
                <a:solidFill>
                  <a:schemeClr val="tx1"/>
                </a:solidFill>
                <a:latin typeface="Lato regular" panose="020F0502020204030203" pitchFamily="34" charset="0"/>
              </a:rPr>
              <a:t>Annex 4-7: 	Agreement templates, Annex D and checklist</a:t>
            </a:r>
          </a:p>
          <a:p>
            <a:r>
              <a:rPr lang="en-GB" sz="1700" b="0" dirty="0">
                <a:solidFill>
                  <a:schemeClr val="tx1"/>
                </a:solidFill>
                <a:effectLst/>
                <a:latin typeface="Lato regular" panose="020F0502020204030203" pitchFamily="34" charset="0"/>
                <a:cs typeface="Arial" panose="020B0604020202020204" pitchFamily="34" charset="0"/>
              </a:rPr>
              <a:t>Annex 8: 		Collaboration Plan – Template</a:t>
            </a:r>
          </a:p>
          <a:p>
            <a:r>
              <a:rPr lang="en-GB" sz="1700" b="0" dirty="0">
                <a:solidFill>
                  <a:schemeClr val="tx1"/>
                </a:solidFill>
                <a:effectLst/>
                <a:latin typeface="Lato regular" panose="020F0502020204030203" pitchFamily="34" charset="0"/>
                <a:cs typeface="Arial" panose="020B0604020202020204" pitchFamily="34" charset="0"/>
              </a:rPr>
              <a:t>Annex 9: 		Semi-Annual Reflection Meetings - Standard Agenda</a:t>
            </a:r>
          </a:p>
          <a:p>
            <a:r>
              <a:rPr lang="en-GB" sz="1700" b="0" dirty="0">
                <a:solidFill>
                  <a:schemeClr val="tx1"/>
                </a:solidFill>
                <a:effectLst/>
                <a:latin typeface="Lato regular" panose="020F0502020204030203" pitchFamily="34" charset="0"/>
                <a:cs typeface="Arial" panose="020B0604020202020204" pitchFamily="34" charset="0"/>
              </a:rPr>
              <a:t>Annex 10: 	Annual Monitoring Visit - Standard Agenda</a:t>
            </a:r>
          </a:p>
          <a:p>
            <a:r>
              <a:rPr lang="en-GB" sz="1700" b="0" dirty="0">
                <a:solidFill>
                  <a:schemeClr val="tx1"/>
                </a:solidFill>
                <a:effectLst/>
                <a:latin typeface="Lato regular" panose="020F0502020204030203" pitchFamily="34" charset="0"/>
                <a:cs typeface="Arial" panose="020B0604020202020204" pitchFamily="34" charset="0"/>
              </a:rPr>
              <a:t>Annex 11: 	Annual Monitoring Visit - Spot Check Guidelines</a:t>
            </a:r>
          </a:p>
          <a:p>
            <a:r>
              <a:rPr lang="en-GB" sz="1700" b="0" dirty="0">
                <a:solidFill>
                  <a:schemeClr val="tx1"/>
                </a:solidFill>
                <a:effectLst/>
                <a:latin typeface="Lato regular" panose="020F0502020204030203" pitchFamily="34" charset="0"/>
                <a:cs typeface="Arial" panose="020B0604020202020204" pitchFamily="34" charset="0"/>
              </a:rPr>
              <a:t>Annex 12: 	Incident Reporting - Template (example)</a:t>
            </a:r>
          </a:p>
          <a:p>
            <a:r>
              <a:rPr lang="en-GB" sz="1700" b="0" dirty="0">
                <a:solidFill>
                  <a:schemeClr val="tx1"/>
                </a:solidFill>
                <a:effectLst/>
                <a:latin typeface="Lato regular" panose="020F0502020204030203" pitchFamily="34" charset="0"/>
                <a:cs typeface="Arial" panose="020B0604020202020204" pitchFamily="34" charset="0"/>
              </a:rPr>
              <a:t>Annex 13: 	Phasing Out – Step by Step Guidance</a:t>
            </a:r>
          </a:p>
          <a:p>
            <a:r>
              <a:rPr lang="en-GB" sz="1700" b="0" dirty="0">
                <a:solidFill>
                  <a:schemeClr val="tx1"/>
                </a:solidFill>
                <a:latin typeface="Lato regular" panose="020F0502020204030203" pitchFamily="34" charset="0"/>
                <a:cs typeface="Arial" panose="020B0604020202020204" pitchFamily="34" charset="0"/>
              </a:rPr>
              <a:t>Annex 14: 	Master Budget – Template (example)</a:t>
            </a:r>
            <a:endParaRPr lang="en-GB" sz="1700" b="0" dirty="0">
              <a:solidFill>
                <a:schemeClr val="tx1"/>
              </a:solidFill>
              <a:latin typeface="Lato regular" panose="020F0502020204030203" pitchFamily="34" charset="0"/>
            </a:endParaRPr>
          </a:p>
        </p:txBody>
      </p:sp>
    </p:spTree>
    <p:extLst>
      <p:ext uri="{BB962C8B-B14F-4D97-AF65-F5344CB8AC3E}">
        <p14:creationId xmlns:p14="http://schemas.microsoft.com/office/powerpoint/2010/main" val="1942565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C5F949-356C-349D-1DFC-6C9B593CA167}"/>
              </a:ext>
            </a:extLst>
          </p:cNvPr>
          <p:cNvSpPr>
            <a:spLocks noGrp="1"/>
          </p:cNvSpPr>
          <p:nvPr>
            <p:ph idx="1"/>
          </p:nvPr>
        </p:nvSpPr>
        <p:spPr>
          <a:xfrm>
            <a:off x="430924" y="1557387"/>
            <a:ext cx="7823330" cy="3743226"/>
          </a:xfrm>
        </p:spPr>
        <p:txBody>
          <a:bodyPr/>
          <a:lstStyle/>
          <a:p>
            <a:pPr marL="609600" lvl="2" indent="-342900">
              <a:buFont typeface="Wingdings" panose="05000000000000000000" pitchFamily="2" charset="2"/>
              <a:buChar char="Ø"/>
            </a:pPr>
            <a:r>
              <a:rPr lang="en-GB" sz="1800" b="0" dirty="0">
                <a:solidFill>
                  <a:schemeClr val="tx1"/>
                </a:solidFill>
                <a:effectLst/>
                <a:latin typeface="Lato" panose="020F0502020204030203" pitchFamily="34" charset="0"/>
                <a:ea typeface="Times New Roman" panose="02020603050405020304" pitchFamily="18" charset="0"/>
              </a:rPr>
              <a:t>By providing holistic (technical and financial) support gives the CSO-partners </a:t>
            </a:r>
            <a:r>
              <a:rPr lang="en-GB" sz="1800" b="0" dirty="0">
                <a:solidFill>
                  <a:srgbClr val="DA291C"/>
                </a:solidFill>
                <a:effectLst/>
                <a:latin typeface="Lato" panose="020F0502020204030203" pitchFamily="34" charset="0"/>
                <a:ea typeface="Times New Roman" panose="02020603050405020304" pitchFamily="18" charset="0"/>
              </a:rPr>
              <a:t>security and space to mature </a:t>
            </a:r>
            <a:r>
              <a:rPr lang="en-GB" sz="1800" b="0" dirty="0">
                <a:solidFill>
                  <a:schemeClr val="tx1"/>
                </a:solidFill>
                <a:effectLst/>
                <a:latin typeface="Lato" panose="020F0502020204030203" pitchFamily="34" charset="0"/>
                <a:ea typeface="Times New Roman" panose="02020603050405020304" pitchFamily="18" charset="0"/>
              </a:rPr>
              <a:t>as organisations. </a:t>
            </a:r>
          </a:p>
          <a:p>
            <a:pPr marL="609600" lvl="2" indent="-342900">
              <a:buFont typeface="Wingdings" panose="05000000000000000000" pitchFamily="2" charset="2"/>
              <a:buChar char="Ø"/>
            </a:pPr>
            <a:endParaRPr lang="en-GB" sz="1800" dirty="0">
              <a:latin typeface="Lato" panose="020F0502020204030203" pitchFamily="34" charset="0"/>
              <a:ea typeface="Times New Roman" panose="02020603050405020304" pitchFamily="18" charset="0"/>
            </a:endParaRPr>
          </a:p>
          <a:p>
            <a:pPr marL="609600" lvl="2" indent="-342900">
              <a:buFont typeface="Wingdings" panose="05000000000000000000" pitchFamily="2" charset="2"/>
              <a:buChar char="Ø"/>
            </a:pPr>
            <a:r>
              <a:rPr lang="en-GB" sz="1800" b="0" dirty="0">
                <a:solidFill>
                  <a:schemeClr val="tx1"/>
                </a:solidFill>
                <a:effectLst/>
                <a:latin typeface="Lato" panose="020F0502020204030203" pitchFamily="34" charset="0"/>
                <a:ea typeface="Times New Roman" panose="02020603050405020304" pitchFamily="18" charset="0"/>
              </a:rPr>
              <a:t>The core support modality is </a:t>
            </a:r>
            <a:r>
              <a:rPr lang="en-GB" sz="1800" b="0" dirty="0">
                <a:solidFill>
                  <a:srgbClr val="DA291C"/>
                </a:solidFill>
                <a:effectLst/>
                <a:latin typeface="Lato" panose="020F0502020204030203" pitchFamily="34" charset="0"/>
                <a:ea typeface="Times New Roman" panose="02020603050405020304" pitchFamily="18" charset="0"/>
              </a:rPr>
              <a:t>responsive</a:t>
            </a:r>
            <a:r>
              <a:rPr lang="en-GB" sz="1800" b="0" dirty="0">
                <a:solidFill>
                  <a:schemeClr val="tx1"/>
                </a:solidFill>
                <a:effectLst/>
                <a:latin typeface="Lato" panose="020F0502020204030203" pitchFamily="34" charset="0"/>
                <a:ea typeface="Times New Roman" panose="02020603050405020304" pitchFamily="18" charset="0"/>
              </a:rPr>
              <a:t> to and allows for a higher degree of flexibility in changing contexts, especially in regard to shrinking democratic space. </a:t>
            </a:r>
          </a:p>
          <a:p>
            <a:pPr marL="609600" lvl="2" indent="-342900">
              <a:buFont typeface="Wingdings" panose="05000000000000000000" pitchFamily="2" charset="2"/>
              <a:buChar char="Ø"/>
            </a:pPr>
            <a:endParaRPr lang="en-GB" sz="1800" dirty="0">
              <a:latin typeface="Lato" panose="020F0502020204030203" pitchFamily="34" charset="0"/>
              <a:ea typeface="Times New Roman" panose="02020603050405020304" pitchFamily="18" charset="0"/>
            </a:endParaRPr>
          </a:p>
          <a:p>
            <a:pPr marL="609600" lvl="2" indent="-342900">
              <a:buFont typeface="Wingdings" panose="05000000000000000000" pitchFamily="2" charset="2"/>
              <a:buChar char="Ø"/>
            </a:pPr>
            <a:r>
              <a:rPr lang="en-GB" sz="1800" b="0" dirty="0">
                <a:solidFill>
                  <a:schemeClr val="tx1"/>
                </a:solidFill>
                <a:effectLst/>
                <a:latin typeface="Lato" panose="020F0502020204030203" pitchFamily="34" charset="0"/>
                <a:ea typeface="Times New Roman" panose="02020603050405020304" pitchFamily="18" charset="0"/>
              </a:rPr>
              <a:t>By freeing up resources from project-based administration, the CSO-partner is allowed to concentrate on achieving its own goals and becoming a high-performing organisation with </a:t>
            </a:r>
            <a:r>
              <a:rPr lang="en-GB" sz="1800" b="0" dirty="0">
                <a:solidFill>
                  <a:srgbClr val="DA291C"/>
                </a:solidFill>
                <a:effectLst/>
                <a:latin typeface="Lato" panose="020F0502020204030203" pitchFamily="34" charset="0"/>
                <a:ea typeface="Times New Roman" panose="02020603050405020304" pitchFamily="18" charset="0"/>
              </a:rPr>
              <a:t>impact and credibility</a:t>
            </a:r>
            <a:r>
              <a:rPr lang="en-GB" sz="1800" b="0" dirty="0">
                <a:solidFill>
                  <a:schemeClr val="tx1"/>
                </a:solidFill>
                <a:effectLst/>
                <a:latin typeface="Lato" panose="020F0502020204030203" pitchFamily="34" charset="0"/>
                <a:ea typeface="Times New Roman" panose="02020603050405020304" pitchFamily="18" charset="0"/>
              </a:rPr>
              <a:t>.</a:t>
            </a:r>
            <a:endParaRPr lang="sv-SE" sz="1800" b="0" dirty="0">
              <a:solidFill>
                <a:schemeClr val="tx1"/>
              </a:solidFill>
              <a:effectLst/>
              <a:latin typeface="Lato" panose="020F0502020204030203" pitchFamily="34" charset="0"/>
              <a:ea typeface="Times New Roman" panose="02020603050405020304" pitchFamily="18" charset="0"/>
            </a:endParaRPr>
          </a:p>
          <a:p>
            <a:endParaRPr lang="sv-SE" b="0" dirty="0">
              <a:solidFill>
                <a:schemeClr val="tx1"/>
              </a:solidFill>
              <a:latin typeface="Lato" panose="020F0502020204030203" pitchFamily="34" charset="0"/>
            </a:endParaRPr>
          </a:p>
        </p:txBody>
      </p:sp>
      <p:sp>
        <p:nvSpPr>
          <p:cNvPr id="7" name="Text Placeholder 6">
            <a:extLst>
              <a:ext uri="{FF2B5EF4-FFF2-40B4-BE49-F238E27FC236}">
                <a16:creationId xmlns:a16="http://schemas.microsoft.com/office/drawing/2014/main" id="{390A6243-9D0A-D2A5-06A5-265D41FC7A19}"/>
              </a:ext>
            </a:extLst>
          </p:cNvPr>
          <p:cNvSpPr>
            <a:spLocks noGrp="1"/>
          </p:cNvSpPr>
          <p:nvPr>
            <p:ph type="body" sz="quarter" idx="13"/>
          </p:nvPr>
        </p:nvSpPr>
        <p:spPr>
          <a:xfrm>
            <a:off x="430924" y="356547"/>
            <a:ext cx="8282151" cy="515323"/>
          </a:xfrm>
        </p:spPr>
        <p:txBody>
          <a:bodyPr/>
          <a:lstStyle/>
          <a:p>
            <a:r>
              <a:rPr lang="en-GB" sz="3200" b="1" dirty="0">
                <a:solidFill>
                  <a:srgbClr val="DA291C"/>
                </a:solidFill>
                <a:latin typeface="Lato regular" panose="020F0502020204030203" pitchFamily="34" charset="0"/>
              </a:rPr>
              <a:t>What are the benefits for the CSO-partner?</a:t>
            </a:r>
            <a:endParaRPr lang="sv-SE" sz="3200" b="1" dirty="0">
              <a:solidFill>
                <a:srgbClr val="DA291C"/>
              </a:solidFill>
              <a:latin typeface="Lato regular" panose="020F0502020204030203" pitchFamily="34" charset="0"/>
            </a:endParaRPr>
          </a:p>
        </p:txBody>
      </p:sp>
      <p:sp>
        <p:nvSpPr>
          <p:cNvPr id="5" name="Footer Placeholder 4">
            <a:extLst>
              <a:ext uri="{FF2B5EF4-FFF2-40B4-BE49-F238E27FC236}">
                <a16:creationId xmlns:a16="http://schemas.microsoft.com/office/drawing/2014/main" id="{7F0379E7-7F51-B144-6EA9-0352A5BAED08}"/>
              </a:ext>
            </a:extLst>
          </p:cNvPr>
          <p:cNvSpPr>
            <a:spLocks noGrp="1"/>
          </p:cNvSpPr>
          <p:nvPr>
            <p:ph type="ftr" sz="quarter" idx="11"/>
          </p:nvPr>
        </p:nvSpPr>
        <p:spPr/>
        <p:txBody>
          <a:bodyPr/>
          <a:lstStyle/>
          <a:p>
            <a:r>
              <a:rPr lang="en-US"/>
              <a:t>2023</a:t>
            </a:r>
          </a:p>
        </p:txBody>
      </p:sp>
    </p:spTree>
    <p:extLst>
      <p:ext uri="{BB962C8B-B14F-4D97-AF65-F5344CB8AC3E}">
        <p14:creationId xmlns:p14="http://schemas.microsoft.com/office/powerpoint/2010/main" val="700066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DD5B0-DE90-D943-E3C6-67754E38C6C3}"/>
              </a:ext>
            </a:extLst>
          </p:cNvPr>
          <p:cNvSpPr>
            <a:spLocks noGrp="1"/>
          </p:cNvSpPr>
          <p:nvPr>
            <p:ph type="title"/>
          </p:nvPr>
        </p:nvSpPr>
        <p:spPr>
          <a:xfrm>
            <a:off x="433892" y="456445"/>
            <a:ext cx="8282640" cy="506900"/>
          </a:xfrm>
        </p:spPr>
        <p:txBody>
          <a:bodyPr>
            <a:normAutofit/>
          </a:bodyPr>
          <a:lstStyle/>
          <a:p>
            <a:r>
              <a:rPr lang="en-GB" sz="3200" dirty="0">
                <a:solidFill>
                  <a:srgbClr val="DA291C"/>
                </a:solidFill>
                <a:effectLst/>
                <a:latin typeface="Lato" panose="020F0502020204030203" pitchFamily="34" charset="0"/>
                <a:cs typeface="Arial" panose="020B0604020202020204" pitchFamily="34" charset="0"/>
              </a:rPr>
              <a:t>Core support principles</a:t>
            </a:r>
            <a:endParaRPr lang="sv-SE" sz="3200" dirty="0">
              <a:latin typeface="Lato" panose="020F0502020204030203" pitchFamily="34" charset="0"/>
            </a:endParaRPr>
          </a:p>
        </p:txBody>
      </p:sp>
      <p:sp>
        <p:nvSpPr>
          <p:cNvPr id="3" name="Content Placeholder 2">
            <a:extLst>
              <a:ext uri="{FF2B5EF4-FFF2-40B4-BE49-F238E27FC236}">
                <a16:creationId xmlns:a16="http://schemas.microsoft.com/office/drawing/2014/main" id="{454B22C8-96DC-EF8A-A09D-3C3815BA3DE8}"/>
              </a:ext>
            </a:extLst>
          </p:cNvPr>
          <p:cNvSpPr>
            <a:spLocks noGrp="1"/>
          </p:cNvSpPr>
          <p:nvPr>
            <p:ph idx="1"/>
          </p:nvPr>
        </p:nvSpPr>
        <p:spPr/>
        <p:txBody>
          <a:bodyPr/>
          <a:lstStyle/>
          <a:p>
            <a:r>
              <a:rPr lang="en-GB" sz="1800" b="0" dirty="0">
                <a:solidFill>
                  <a:srgbClr val="DA291C"/>
                </a:solidFill>
                <a:effectLst/>
                <a:latin typeface="Lato" panose="020F0502020204030203" pitchFamily="34" charset="0"/>
                <a:ea typeface="Times New Roman" panose="02020603050405020304" pitchFamily="18" charset="0"/>
                <a:cs typeface="Times New Roman" panose="02020603050405020304" pitchFamily="18" charset="0"/>
              </a:rPr>
              <a:t>Human rights-based approach </a:t>
            </a:r>
          </a:p>
          <a:p>
            <a:r>
              <a:rPr lang="en-GB" sz="1800" b="0" dirty="0">
                <a:solidFill>
                  <a:schemeClr val="tx1"/>
                </a:solidFill>
                <a:effectLst/>
                <a:latin typeface="Lato" panose="020F0502020204030203" pitchFamily="34" charset="0"/>
                <a:ea typeface="Times New Roman" panose="02020603050405020304" pitchFamily="18" charset="0"/>
                <a:cs typeface="Times New Roman" panose="02020603050405020304" pitchFamily="18" charset="0"/>
              </a:rPr>
              <a:t>where all strategies, activities and practices promote individual and collective human rights, and where a strengthened civil society promoting and defending children’s rights is the overarching objective.</a:t>
            </a:r>
          </a:p>
          <a:p>
            <a:endParaRPr lang="en-GB" b="0" dirty="0">
              <a:solidFill>
                <a:schemeClr val="tx1"/>
              </a:solidFill>
              <a:latin typeface="Lato" panose="020F0502020204030203" pitchFamily="34" charset="0"/>
              <a:ea typeface="Times New Roman" panose="02020603050405020304" pitchFamily="18" charset="0"/>
              <a:cs typeface="Times New Roman" panose="02020603050405020304" pitchFamily="18" charset="0"/>
            </a:endParaRPr>
          </a:p>
          <a:p>
            <a:r>
              <a:rPr lang="en-GB" sz="1800" b="0" dirty="0">
                <a:solidFill>
                  <a:srgbClr val="DA291C"/>
                </a:solidFill>
                <a:effectLst/>
                <a:latin typeface="Lato" panose="020F0502020204030203" pitchFamily="34" charset="0"/>
                <a:ea typeface="Times New Roman" panose="02020603050405020304" pitchFamily="18" charset="0"/>
                <a:cs typeface="Times New Roman" panose="02020603050405020304" pitchFamily="18" charset="0"/>
              </a:rPr>
              <a:t>Local ownership</a:t>
            </a:r>
          </a:p>
          <a:p>
            <a:pPr marL="285750" indent="-285750">
              <a:buFont typeface="Arial" panose="020B0604020202020204" pitchFamily="34" charset="0"/>
              <a:buChar char="•"/>
            </a:pPr>
            <a:r>
              <a:rPr lang="en-GB" sz="1800" b="0" dirty="0">
                <a:solidFill>
                  <a:schemeClr val="tx1"/>
                </a:solidFill>
                <a:effectLst/>
                <a:latin typeface="Lato" panose="020F0502020204030203" pitchFamily="34" charset="0"/>
                <a:ea typeface="Times New Roman" panose="02020603050405020304" pitchFamily="18" charset="0"/>
                <a:cs typeface="Times New Roman" panose="02020603050405020304" pitchFamily="18" charset="0"/>
              </a:rPr>
              <a:t>Shifting capacity, resources and ownership to national and local actors will result in more timely, appropriate, and effective outcomes for child rights</a:t>
            </a:r>
          </a:p>
          <a:p>
            <a:pPr marL="285750" indent="-285750">
              <a:buFont typeface="Arial" panose="020B0604020202020204" pitchFamily="34" charset="0"/>
              <a:buChar char="•"/>
            </a:pPr>
            <a:r>
              <a:rPr lang="en-GB" sz="1800" b="0" dirty="0">
                <a:solidFill>
                  <a:schemeClr val="tx1"/>
                </a:solidFill>
                <a:latin typeface="Lato" panose="020F0502020204030203" pitchFamily="34" charset="0"/>
              </a:rPr>
              <a:t>The CSO-partner is seen as an actor in its own right</a:t>
            </a:r>
          </a:p>
          <a:p>
            <a:pPr marL="285750" indent="-285750">
              <a:buFont typeface="Arial" panose="020B0604020202020204" pitchFamily="34" charset="0"/>
              <a:buChar char="•"/>
            </a:pPr>
            <a:r>
              <a:rPr lang="en-GB" sz="1800" b="0" dirty="0">
                <a:solidFill>
                  <a:schemeClr val="tx1"/>
                </a:solidFill>
                <a:effectLst/>
                <a:latin typeface="Lato" panose="020F0502020204030203" pitchFamily="34" charset="0"/>
                <a:ea typeface="Times New Roman" panose="02020603050405020304" pitchFamily="18" charset="0"/>
                <a:cs typeface="Times New Roman" panose="02020603050405020304" pitchFamily="18" charset="0"/>
              </a:rPr>
              <a:t>All processes should be demand-driven and partner-led. </a:t>
            </a:r>
          </a:p>
          <a:p>
            <a:pPr marL="285750" indent="-285750">
              <a:buFont typeface="Arial" panose="020B0604020202020204" pitchFamily="34" charset="0"/>
              <a:buChar char="•"/>
            </a:pPr>
            <a:r>
              <a:rPr lang="en-GB" sz="1800" b="0" dirty="0">
                <a:solidFill>
                  <a:schemeClr val="tx1"/>
                </a:solidFill>
                <a:effectLst/>
                <a:latin typeface="Lato" panose="020F0502020204030203" pitchFamily="34" charset="0"/>
                <a:ea typeface="Times New Roman" panose="02020603050405020304" pitchFamily="18" charset="0"/>
                <a:cs typeface="Times New Roman" panose="02020603050405020304" pitchFamily="18" charset="0"/>
              </a:rPr>
              <a:t>Ownership is closely linked to democratic empowerment and equal and meaningful participation. </a:t>
            </a:r>
          </a:p>
          <a:p>
            <a:pPr marL="285750" indent="-285750">
              <a:buFont typeface="Arial" panose="020B0604020202020204" pitchFamily="34" charset="0"/>
              <a:buChar char="•"/>
            </a:pPr>
            <a:r>
              <a:rPr lang="en-GB" sz="1800" b="0" dirty="0">
                <a:solidFill>
                  <a:schemeClr val="tx1"/>
                </a:solidFill>
                <a:effectLst/>
                <a:latin typeface="Lato" panose="020F0502020204030203" pitchFamily="34" charset="0"/>
                <a:ea typeface="Times New Roman" panose="02020603050405020304" pitchFamily="18" charset="0"/>
                <a:cs typeface="Times New Roman" panose="02020603050405020304" pitchFamily="18" charset="0"/>
              </a:rPr>
              <a:t>Contractual arrangements will adhere to the CSO-partner’s own priorities, strategies, guidelines, processes, systems, and tools. </a:t>
            </a:r>
            <a:endParaRPr lang="sv-SE" sz="1800" b="0" dirty="0">
              <a:solidFill>
                <a:schemeClr val="tx1"/>
              </a:solidFill>
              <a:effectLst/>
              <a:latin typeface="Lato" panose="020F0502020204030203" pitchFamily="34" charset="0"/>
              <a:ea typeface="Times New Roman" panose="02020603050405020304" pitchFamily="18" charset="0"/>
              <a:cs typeface="Times New Roman" panose="02020603050405020304" pitchFamily="18" charset="0"/>
            </a:endParaRPr>
          </a:p>
          <a:p>
            <a:endParaRPr lang="en-GB" sz="1800" b="0" dirty="0">
              <a:solidFill>
                <a:schemeClr val="tx1"/>
              </a:solidFill>
              <a:effectLst/>
              <a:latin typeface="Lato" panose="020F0502020204030203" pitchFamily="34" charset="0"/>
              <a:ea typeface="Times New Roman" panose="02020603050405020304" pitchFamily="18" charset="0"/>
              <a:cs typeface="Times New Roman" panose="02020603050405020304" pitchFamily="18" charset="0"/>
            </a:endParaRPr>
          </a:p>
          <a:p>
            <a:endParaRPr lang="en-GB" b="0" dirty="0">
              <a:solidFill>
                <a:schemeClr val="tx1"/>
              </a:solidFill>
              <a:latin typeface="Lato" panose="020F0502020204030203" pitchFamily="34" charset="0"/>
              <a:ea typeface="Times New Roman" panose="02020603050405020304" pitchFamily="18" charset="0"/>
              <a:cs typeface="Times New Roman" panose="02020603050405020304" pitchFamily="18" charset="0"/>
            </a:endParaRPr>
          </a:p>
          <a:p>
            <a:endParaRPr lang="sv-SE" sz="1800" b="0" dirty="0">
              <a:solidFill>
                <a:schemeClr val="tx1"/>
              </a:solidFill>
              <a:effectLst/>
              <a:latin typeface="Lato" panose="020F0502020204030203" pitchFamily="34" charset="0"/>
              <a:ea typeface="Times New Roman" panose="02020603050405020304" pitchFamily="18" charset="0"/>
              <a:cs typeface="Times New Roman" panose="02020603050405020304" pitchFamily="18" charset="0"/>
            </a:endParaRPr>
          </a:p>
          <a:p>
            <a:endParaRPr lang="sv-SE" dirty="0"/>
          </a:p>
        </p:txBody>
      </p:sp>
      <p:sp>
        <p:nvSpPr>
          <p:cNvPr id="5" name="Footer Placeholder 4">
            <a:extLst>
              <a:ext uri="{FF2B5EF4-FFF2-40B4-BE49-F238E27FC236}">
                <a16:creationId xmlns:a16="http://schemas.microsoft.com/office/drawing/2014/main" id="{8BB789A4-760A-1A0E-9D39-5D573428ABA7}"/>
              </a:ext>
            </a:extLst>
          </p:cNvPr>
          <p:cNvSpPr>
            <a:spLocks noGrp="1"/>
          </p:cNvSpPr>
          <p:nvPr>
            <p:ph type="ftr" sz="quarter" idx="11"/>
          </p:nvPr>
        </p:nvSpPr>
        <p:spPr/>
        <p:txBody>
          <a:bodyPr/>
          <a:lstStyle/>
          <a:p>
            <a:r>
              <a:rPr lang="en-US"/>
              <a:t>2023</a:t>
            </a:r>
          </a:p>
        </p:txBody>
      </p:sp>
    </p:spTree>
    <p:extLst>
      <p:ext uri="{BB962C8B-B14F-4D97-AF65-F5344CB8AC3E}">
        <p14:creationId xmlns:p14="http://schemas.microsoft.com/office/powerpoint/2010/main" val="2817864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888379-3342-4DB1-1838-24EFC9B36329}"/>
              </a:ext>
            </a:extLst>
          </p:cNvPr>
          <p:cNvSpPr>
            <a:spLocks noGrp="1"/>
          </p:cNvSpPr>
          <p:nvPr>
            <p:ph idx="1"/>
          </p:nvPr>
        </p:nvSpPr>
        <p:spPr/>
        <p:txBody>
          <a:bodyPr/>
          <a:lstStyle/>
          <a:p>
            <a:r>
              <a:rPr lang="en-GB" sz="1800" b="0" dirty="0">
                <a:solidFill>
                  <a:srgbClr val="DA291C"/>
                </a:solidFill>
                <a:effectLst/>
                <a:latin typeface="Lato" panose="020F0502020204030203" pitchFamily="34" charset="0"/>
                <a:ea typeface="Times New Roman" panose="02020603050405020304" pitchFamily="18" charset="0"/>
                <a:cs typeface="Times New Roman" panose="02020603050405020304" pitchFamily="18" charset="0"/>
              </a:rPr>
              <a:t>Value Driven and Empowering</a:t>
            </a:r>
            <a:r>
              <a:rPr lang="en-GB" sz="1800" b="0" dirty="0">
                <a:solidFill>
                  <a:srgbClr val="DA291C"/>
                </a:solidFill>
                <a:effectLst/>
                <a:latin typeface="Lato" panose="020F0502020204030203" pitchFamily="34" charset="0"/>
                <a:ea typeface="SymbolMT"/>
                <a:cs typeface="SymbolMT"/>
              </a:rPr>
              <a:t> </a:t>
            </a:r>
            <a:r>
              <a:rPr lang="en-GB" sz="1800" b="0" dirty="0">
                <a:solidFill>
                  <a:srgbClr val="DA291C"/>
                </a:solidFill>
                <a:effectLst/>
                <a:latin typeface="Lato" panose="020F0502020204030203" pitchFamily="34" charset="0"/>
                <a:ea typeface="Times New Roman" panose="02020603050405020304" pitchFamily="18" charset="0"/>
                <a:cs typeface="Times New Roman" panose="02020603050405020304" pitchFamily="18" charset="0"/>
              </a:rPr>
              <a:t>relationships </a:t>
            </a:r>
          </a:p>
          <a:p>
            <a:pPr marL="285750" indent="-285750">
              <a:buFont typeface="Arial" panose="020B0604020202020204" pitchFamily="34" charset="0"/>
              <a:buChar char="•"/>
            </a:pPr>
            <a:r>
              <a:rPr lang="en-GB" b="0" dirty="0">
                <a:solidFill>
                  <a:schemeClr val="tx1"/>
                </a:solidFill>
                <a:latin typeface="Lato" panose="020F0502020204030203" pitchFamily="34" charset="0"/>
                <a:ea typeface="Times New Roman" panose="02020603050405020304" pitchFamily="18" charset="0"/>
                <a:cs typeface="Times New Roman" panose="02020603050405020304" pitchFamily="18" charset="0"/>
              </a:rPr>
              <a:t>A</a:t>
            </a:r>
            <a:r>
              <a:rPr lang="en-GB" sz="1800" b="0" dirty="0">
                <a:solidFill>
                  <a:schemeClr val="tx1"/>
                </a:solidFill>
                <a:effectLst/>
                <a:latin typeface="Lato" panose="020F0502020204030203" pitchFamily="34" charset="0"/>
                <a:ea typeface="Times New Roman" panose="02020603050405020304" pitchFamily="18" charset="0"/>
                <a:cs typeface="Times New Roman" panose="02020603050405020304" pitchFamily="18" charset="0"/>
              </a:rPr>
              <a:t>ligned values, mutual respect, and recognition of respective contributions and potential. </a:t>
            </a:r>
          </a:p>
          <a:p>
            <a:pPr marL="285750" indent="-285750">
              <a:buFont typeface="Arial" panose="020B0604020202020204" pitchFamily="34" charset="0"/>
              <a:buChar char="•"/>
            </a:pPr>
            <a:r>
              <a:rPr lang="en-GB" b="0" dirty="0">
                <a:solidFill>
                  <a:schemeClr val="tx1"/>
                </a:solidFill>
                <a:latin typeface="Lato" panose="020F0502020204030203" pitchFamily="34" charset="0"/>
                <a:ea typeface="Times New Roman" panose="02020603050405020304" pitchFamily="18" charset="0"/>
                <a:cs typeface="Times New Roman" panose="02020603050405020304" pitchFamily="18" charset="0"/>
              </a:rPr>
              <a:t>R</a:t>
            </a:r>
            <a:r>
              <a:rPr lang="en-GB" sz="1800" b="0" dirty="0">
                <a:solidFill>
                  <a:schemeClr val="tx1"/>
                </a:solidFill>
                <a:effectLst/>
                <a:latin typeface="Lato" panose="020F0502020204030203" pitchFamily="34" charset="0"/>
                <a:ea typeface="Times New Roman" panose="02020603050405020304" pitchFamily="18" charset="0"/>
                <a:cs typeface="Times New Roman" panose="02020603050405020304" pitchFamily="18" charset="0"/>
              </a:rPr>
              <a:t>espect for organisational independence and integrity. </a:t>
            </a:r>
          </a:p>
          <a:p>
            <a:pPr marL="285750" indent="-285750">
              <a:buFont typeface="Arial" panose="020B0604020202020204" pitchFamily="34" charset="0"/>
              <a:buChar char="•"/>
            </a:pPr>
            <a:r>
              <a:rPr lang="en-GB" b="0" dirty="0">
                <a:solidFill>
                  <a:schemeClr val="tx1"/>
                </a:solidFill>
                <a:latin typeface="Lato" panose="020F0502020204030203" pitchFamily="34" charset="0"/>
                <a:ea typeface="Times New Roman" panose="02020603050405020304" pitchFamily="18" charset="0"/>
                <a:cs typeface="Times New Roman" panose="02020603050405020304" pitchFamily="18" charset="0"/>
              </a:rPr>
              <a:t>R</a:t>
            </a:r>
            <a:r>
              <a:rPr lang="en-GB" sz="1800" b="0" dirty="0">
                <a:solidFill>
                  <a:schemeClr val="tx1"/>
                </a:solidFill>
                <a:effectLst/>
                <a:latin typeface="Lato" panose="020F0502020204030203" pitchFamily="34" charset="0"/>
                <a:ea typeface="Times New Roman" panose="02020603050405020304" pitchFamily="18" charset="0"/>
                <a:cs typeface="Times New Roman" panose="02020603050405020304" pitchFamily="18" charset="0"/>
              </a:rPr>
              <a:t>espect for each other’s views </a:t>
            </a:r>
          </a:p>
          <a:p>
            <a:pPr marL="285750" indent="-285750">
              <a:buFont typeface="Arial" panose="020B0604020202020204" pitchFamily="34" charset="0"/>
              <a:buChar char="•"/>
            </a:pPr>
            <a:r>
              <a:rPr lang="en-GB" b="0" dirty="0">
                <a:solidFill>
                  <a:schemeClr val="tx1"/>
                </a:solidFill>
                <a:latin typeface="Lato" panose="020F0502020204030203" pitchFamily="34" charset="0"/>
                <a:ea typeface="Times New Roman" panose="02020603050405020304" pitchFamily="18" charset="0"/>
                <a:cs typeface="Times New Roman" panose="02020603050405020304" pitchFamily="18" charset="0"/>
              </a:rPr>
              <a:t>D</a:t>
            </a:r>
            <a:r>
              <a:rPr lang="en-GB" sz="1800" b="0" dirty="0">
                <a:solidFill>
                  <a:schemeClr val="tx1"/>
                </a:solidFill>
                <a:effectLst/>
                <a:latin typeface="Lato" panose="020F0502020204030203" pitchFamily="34" charset="0"/>
                <a:ea typeface="Times New Roman" panose="02020603050405020304" pitchFamily="18" charset="0"/>
                <a:cs typeface="Times New Roman" panose="02020603050405020304" pitchFamily="18" charset="0"/>
              </a:rPr>
              <a:t>isplaying appreciation and recognition toward our respective contributions to the partnership. </a:t>
            </a:r>
          </a:p>
          <a:p>
            <a:endParaRPr lang="en-GB" sz="1800" b="0" dirty="0">
              <a:solidFill>
                <a:schemeClr val="tx1"/>
              </a:solidFill>
              <a:effectLst/>
              <a:latin typeface="Lato" panose="020F0502020204030203" pitchFamily="34" charset="0"/>
              <a:ea typeface="Times New Roman" panose="02020603050405020304" pitchFamily="18" charset="0"/>
              <a:cs typeface="Times New Roman" panose="02020603050405020304" pitchFamily="18" charset="0"/>
            </a:endParaRPr>
          </a:p>
          <a:p>
            <a:r>
              <a:rPr lang="en-GB" sz="1800" b="0" dirty="0">
                <a:solidFill>
                  <a:srgbClr val="DA291C"/>
                </a:solidFill>
                <a:effectLst/>
                <a:latin typeface="Lato" panose="020F0502020204030203" pitchFamily="34" charset="0"/>
                <a:ea typeface="Times New Roman" panose="02020603050405020304" pitchFamily="18" charset="0"/>
                <a:cs typeface="Times New Roman" panose="02020603050405020304" pitchFamily="18" charset="0"/>
              </a:rPr>
              <a:t>Mutual Benefit and Complementarity</a:t>
            </a:r>
            <a:endParaRPr lang="en-GB" b="0" dirty="0">
              <a:solidFill>
                <a:srgbClr val="DA291C"/>
              </a:solidFill>
              <a:latin typeface="Lato regular" panose="020F0502020204030203" pitchFamily="34" charset="0"/>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sz="1800" b="0" dirty="0">
                <a:solidFill>
                  <a:schemeClr val="tx1"/>
                </a:solidFill>
                <a:effectLst/>
                <a:latin typeface="Lato regular" panose="020F0502020204030203" pitchFamily="34" charset="0"/>
                <a:ea typeface="Times New Roman" panose="02020603050405020304" pitchFamily="18" charset="0"/>
                <a:cs typeface="Times New Roman" panose="02020603050405020304" pitchFamily="18" charset="0"/>
              </a:rPr>
              <a:t>We bring their respective strengths to the collaboration, and benefit from each other</a:t>
            </a:r>
          </a:p>
          <a:p>
            <a:pPr marL="285750" indent="-285750">
              <a:buFont typeface="Arial" panose="020B0604020202020204" pitchFamily="34" charset="0"/>
              <a:buChar char="•"/>
            </a:pPr>
            <a:r>
              <a:rPr lang="en-GB" b="0" dirty="0">
                <a:solidFill>
                  <a:schemeClr val="tx1"/>
                </a:solidFill>
                <a:latin typeface="Lato regular" panose="020F0502020204030203" pitchFamily="34" charset="0"/>
                <a:ea typeface="Times New Roman" panose="02020603050405020304" pitchFamily="18" charset="0"/>
                <a:cs typeface="Times New Roman" panose="02020603050405020304" pitchFamily="18" charset="0"/>
              </a:rPr>
              <a:t>We </a:t>
            </a:r>
            <a:r>
              <a:rPr lang="en-GB" sz="1800" b="0" dirty="0">
                <a:solidFill>
                  <a:schemeClr val="tx1"/>
                </a:solidFill>
                <a:effectLst/>
                <a:latin typeface="Lato regular" panose="020F0502020204030203" pitchFamily="34" charset="0"/>
                <a:ea typeface="Times New Roman" panose="02020603050405020304" pitchFamily="18" charset="0"/>
                <a:cs typeface="Times New Roman" panose="02020603050405020304" pitchFamily="18" charset="0"/>
              </a:rPr>
              <a:t>will enhance the ways we learn from each other’s knowledge and experience.</a:t>
            </a:r>
          </a:p>
          <a:p>
            <a:pPr marL="285750" indent="-285750">
              <a:buFont typeface="Arial" panose="020B0604020202020204" pitchFamily="34" charset="0"/>
              <a:buChar char="•"/>
            </a:pPr>
            <a:r>
              <a:rPr lang="en-GB" sz="1800" b="0" dirty="0">
                <a:solidFill>
                  <a:schemeClr val="tx1"/>
                </a:solidFill>
                <a:effectLst/>
                <a:latin typeface="Lato regular" panose="020F0502020204030203" pitchFamily="34" charset="0"/>
                <a:ea typeface="Times New Roman" panose="02020603050405020304" pitchFamily="18" charset="0"/>
                <a:cs typeface="Times New Roman" panose="02020603050405020304" pitchFamily="18" charset="0"/>
              </a:rPr>
              <a:t>We will develop methods and approaches, and define strategic priorities based on evidence from our joint efforts. </a:t>
            </a:r>
          </a:p>
          <a:p>
            <a:endParaRPr lang="en-GB" sz="1800" b="0" dirty="0">
              <a:solidFill>
                <a:schemeClr val="tx1"/>
              </a:solidFill>
              <a:effectLst/>
              <a:latin typeface="Lato" panose="020F0502020204030203" pitchFamily="34" charset="0"/>
              <a:ea typeface="Times New Roman" panose="02020603050405020304" pitchFamily="18" charset="0"/>
              <a:cs typeface="Times New Roman" panose="02020603050405020304" pitchFamily="18" charset="0"/>
            </a:endParaRPr>
          </a:p>
          <a:p>
            <a:endParaRPr lang="en-GB" b="0" dirty="0">
              <a:solidFill>
                <a:schemeClr val="tx1"/>
              </a:solidFill>
              <a:latin typeface="Lato" panose="020F0502020204030203" pitchFamily="34" charset="0"/>
              <a:ea typeface="Times New Roman" panose="02020603050405020304" pitchFamily="18" charset="0"/>
              <a:cs typeface="Times New Roman" panose="02020603050405020304" pitchFamily="18" charset="0"/>
            </a:endParaRPr>
          </a:p>
          <a:p>
            <a:endParaRPr lang="sv-SE" sz="1800" b="0" dirty="0">
              <a:solidFill>
                <a:schemeClr val="tx1"/>
              </a:solidFill>
              <a:effectLst/>
              <a:latin typeface="Lato" panose="020F0502020204030203" pitchFamily="34" charset="0"/>
              <a:ea typeface="Times New Roman" panose="02020603050405020304" pitchFamily="18" charset="0"/>
              <a:cs typeface="Times New Roman" panose="02020603050405020304" pitchFamily="18" charset="0"/>
            </a:endParaRPr>
          </a:p>
          <a:p>
            <a:endParaRPr lang="sv-SE" dirty="0"/>
          </a:p>
        </p:txBody>
      </p:sp>
      <p:sp>
        <p:nvSpPr>
          <p:cNvPr id="7" name="Text Placeholder 6">
            <a:extLst>
              <a:ext uri="{FF2B5EF4-FFF2-40B4-BE49-F238E27FC236}">
                <a16:creationId xmlns:a16="http://schemas.microsoft.com/office/drawing/2014/main" id="{CB6990F1-5E1B-28A0-109C-C98A24D2D124}"/>
              </a:ext>
            </a:extLst>
          </p:cNvPr>
          <p:cNvSpPr>
            <a:spLocks noGrp="1"/>
          </p:cNvSpPr>
          <p:nvPr>
            <p:ph type="body" sz="quarter" idx="13"/>
          </p:nvPr>
        </p:nvSpPr>
        <p:spPr/>
        <p:txBody>
          <a:bodyPr/>
          <a:lstStyle/>
          <a:p>
            <a:r>
              <a:rPr lang="en-GB" sz="2200" i="1" dirty="0">
                <a:solidFill>
                  <a:srgbClr val="DA291C"/>
                </a:solidFill>
                <a:latin typeface="Lato" panose="020F0502020204030203" pitchFamily="34" charset="0"/>
              </a:rPr>
              <a:t>Core support principles cont.</a:t>
            </a:r>
          </a:p>
        </p:txBody>
      </p:sp>
      <p:sp>
        <p:nvSpPr>
          <p:cNvPr id="4" name="Footer Placeholder 3">
            <a:extLst>
              <a:ext uri="{FF2B5EF4-FFF2-40B4-BE49-F238E27FC236}">
                <a16:creationId xmlns:a16="http://schemas.microsoft.com/office/drawing/2014/main" id="{297577BC-85DD-E206-6182-2A0D63002E91}"/>
              </a:ext>
            </a:extLst>
          </p:cNvPr>
          <p:cNvSpPr>
            <a:spLocks noGrp="1"/>
          </p:cNvSpPr>
          <p:nvPr>
            <p:ph type="ftr" sz="quarter" idx="11"/>
          </p:nvPr>
        </p:nvSpPr>
        <p:spPr/>
        <p:txBody>
          <a:bodyPr/>
          <a:lstStyle/>
          <a:p>
            <a:r>
              <a:rPr lang="en-US"/>
              <a:t>2023</a:t>
            </a:r>
          </a:p>
        </p:txBody>
      </p:sp>
    </p:spTree>
    <p:extLst>
      <p:ext uri="{BB962C8B-B14F-4D97-AF65-F5344CB8AC3E}">
        <p14:creationId xmlns:p14="http://schemas.microsoft.com/office/powerpoint/2010/main" val="1011410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CD8E92-8410-6227-6FE2-406773F05FF8}"/>
              </a:ext>
            </a:extLst>
          </p:cNvPr>
          <p:cNvSpPr>
            <a:spLocks noGrp="1"/>
          </p:cNvSpPr>
          <p:nvPr>
            <p:ph idx="1"/>
          </p:nvPr>
        </p:nvSpPr>
        <p:spPr/>
        <p:txBody>
          <a:bodyPr/>
          <a:lstStyle/>
          <a:p>
            <a:r>
              <a:rPr lang="en-GB" sz="1800" b="0" dirty="0">
                <a:solidFill>
                  <a:srgbClr val="DA291C"/>
                </a:solidFill>
                <a:effectLst/>
                <a:latin typeface="Lato" panose="020F0502020204030203" pitchFamily="34" charset="0"/>
                <a:ea typeface="Times New Roman" panose="02020603050405020304" pitchFamily="18" charset="0"/>
                <a:cs typeface="Times New Roman" panose="02020603050405020304" pitchFamily="18" charset="0"/>
              </a:rPr>
              <a:t>Transparency and Accountability</a:t>
            </a:r>
          </a:p>
          <a:p>
            <a:pPr marL="285750" indent="-285750">
              <a:buFont typeface="Arial" panose="020B0604020202020204" pitchFamily="34" charset="0"/>
              <a:buChar char="•"/>
            </a:pPr>
            <a:r>
              <a:rPr lang="en-GB" b="0" dirty="0">
                <a:solidFill>
                  <a:schemeClr val="tx1"/>
                </a:solidFill>
                <a:latin typeface="Lato" panose="020F0502020204030203" pitchFamily="34" charset="0"/>
                <a:ea typeface="Times New Roman" panose="02020603050405020304" pitchFamily="18" charset="0"/>
                <a:cs typeface="Times New Roman" panose="02020603050405020304" pitchFamily="18" charset="0"/>
              </a:rPr>
              <a:t>O</a:t>
            </a:r>
            <a:r>
              <a:rPr lang="en-GB" sz="1800" b="0" dirty="0">
                <a:solidFill>
                  <a:schemeClr val="tx1"/>
                </a:solidFill>
                <a:effectLst/>
                <a:latin typeface="Lato" panose="020F0502020204030203" pitchFamily="34" charset="0"/>
                <a:ea typeface="Times New Roman" panose="02020603050405020304" pitchFamily="18" charset="0"/>
                <a:cs typeface="Times New Roman" panose="02020603050405020304" pitchFamily="18" charset="0"/>
              </a:rPr>
              <a:t>penness and honesty are pre-conditions of trusting and respectful working relationships</a:t>
            </a:r>
          </a:p>
          <a:p>
            <a:pPr marL="285750" indent="-285750">
              <a:buFont typeface="Arial" panose="020B0604020202020204" pitchFamily="34" charset="0"/>
              <a:buChar char="•"/>
            </a:pPr>
            <a:r>
              <a:rPr lang="en-GB" b="0" dirty="0">
                <a:solidFill>
                  <a:schemeClr val="tx1"/>
                </a:solidFill>
                <a:latin typeface="Lato" panose="020F0502020204030203" pitchFamily="34" charset="0"/>
                <a:ea typeface="Times New Roman" panose="02020603050405020304" pitchFamily="18" charset="0"/>
                <a:cs typeface="Times New Roman" panose="02020603050405020304" pitchFamily="18" charset="0"/>
              </a:rPr>
              <a:t>M</a:t>
            </a:r>
            <a:r>
              <a:rPr lang="en-GB" sz="1800" b="0" dirty="0">
                <a:solidFill>
                  <a:schemeClr val="tx1"/>
                </a:solidFill>
                <a:effectLst/>
                <a:latin typeface="Lato" panose="020F0502020204030203" pitchFamily="34" charset="0"/>
                <a:ea typeface="Times New Roman" panose="02020603050405020304" pitchFamily="18" charset="0"/>
                <a:cs typeface="Times New Roman" panose="02020603050405020304" pitchFamily="18" charset="0"/>
              </a:rPr>
              <a:t>utually accountability for development results achieved through the core support partnership. </a:t>
            </a:r>
          </a:p>
          <a:p>
            <a:pPr marL="285750" indent="-285750">
              <a:buFont typeface="Arial" panose="020B0604020202020204" pitchFamily="34" charset="0"/>
              <a:buChar char="•"/>
            </a:pPr>
            <a:r>
              <a:rPr lang="en-GB" sz="1800" b="0" dirty="0">
                <a:solidFill>
                  <a:schemeClr val="tx1"/>
                </a:solidFill>
                <a:effectLst/>
                <a:latin typeface="Lato" panose="020F0502020204030203" pitchFamily="34" charset="0"/>
                <a:ea typeface="Times New Roman" panose="02020603050405020304" pitchFamily="18" charset="0"/>
                <a:cs typeface="Times New Roman" panose="02020603050405020304" pitchFamily="18" charset="0"/>
              </a:rPr>
              <a:t>The CSO-partner will demonstrate organisational commitment to improve upward and downward accountability as one of the most important principles of good governance.</a:t>
            </a:r>
            <a:endParaRPr lang="sv-SE" sz="1800" b="0" dirty="0">
              <a:solidFill>
                <a:schemeClr val="tx1"/>
              </a:solidFill>
              <a:effectLst/>
              <a:latin typeface="Lato" panose="020F0502020204030203" pitchFamily="34" charset="0"/>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sv-SE" sz="1800" b="0" dirty="0">
              <a:solidFill>
                <a:schemeClr val="tx1"/>
              </a:solidFill>
              <a:effectLst/>
              <a:latin typeface="Lato" panose="020F0502020204030203" pitchFamily="34" charset="0"/>
              <a:ea typeface="Times New Roman" panose="02020603050405020304" pitchFamily="18" charset="0"/>
              <a:cs typeface="Times New Roman" panose="02020603050405020304" pitchFamily="18" charset="0"/>
            </a:endParaRPr>
          </a:p>
          <a:p>
            <a:endParaRPr lang="sv-SE" dirty="0"/>
          </a:p>
        </p:txBody>
      </p:sp>
      <p:sp>
        <p:nvSpPr>
          <p:cNvPr id="7" name="Text Placeholder 6">
            <a:extLst>
              <a:ext uri="{FF2B5EF4-FFF2-40B4-BE49-F238E27FC236}">
                <a16:creationId xmlns:a16="http://schemas.microsoft.com/office/drawing/2014/main" id="{E3A3B31C-E6BA-0DF0-7B3A-D6C3FAD2A3A5}"/>
              </a:ext>
            </a:extLst>
          </p:cNvPr>
          <p:cNvSpPr>
            <a:spLocks noGrp="1"/>
          </p:cNvSpPr>
          <p:nvPr>
            <p:ph type="body" sz="quarter" idx="13"/>
          </p:nvPr>
        </p:nvSpPr>
        <p:spPr/>
        <p:txBody>
          <a:bodyPr/>
          <a:lstStyle/>
          <a:p>
            <a:r>
              <a:rPr lang="en-GB" sz="2200" i="1" dirty="0">
                <a:solidFill>
                  <a:srgbClr val="DA291C"/>
                </a:solidFill>
                <a:latin typeface="Lato" panose="020F0502020204030203" pitchFamily="34" charset="0"/>
              </a:rPr>
              <a:t>Core support principles cont.</a:t>
            </a:r>
          </a:p>
        </p:txBody>
      </p:sp>
      <p:sp>
        <p:nvSpPr>
          <p:cNvPr id="4" name="Footer Placeholder 3">
            <a:extLst>
              <a:ext uri="{FF2B5EF4-FFF2-40B4-BE49-F238E27FC236}">
                <a16:creationId xmlns:a16="http://schemas.microsoft.com/office/drawing/2014/main" id="{184B81D1-7E83-5A46-3080-1BDAD025D7A0}"/>
              </a:ext>
            </a:extLst>
          </p:cNvPr>
          <p:cNvSpPr>
            <a:spLocks noGrp="1"/>
          </p:cNvSpPr>
          <p:nvPr>
            <p:ph type="ftr" sz="quarter" idx="11"/>
          </p:nvPr>
        </p:nvSpPr>
        <p:spPr/>
        <p:txBody>
          <a:bodyPr/>
          <a:lstStyle/>
          <a:p>
            <a:r>
              <a:rPr lang="en-US"/>
              <a:t>2023</a:t>
            </a:r>
          </a:p>
        </p:txBody>
      </p:sp>
    </p:spTree>
    <p:extLst>
      <p:ext uri="{BB962C8B-B14F-4D97-AF65-F5344CB8AC3E}">
        <p14:creationId xmlns:p14="http://schemas.microsoft.com/office/powerpoint/2010/main" val="703521905"/>
      </p:ext>
    </p:extLst>
  </p:cSld>
  <p:clrMapOvr>
    <a:masterClrMapping/>
  </p:clrMapOvr>
</p:sld>
</file>

<file path=ppt/theme/theme1.xml><?xml version="1.0" encoding="utf-8"?>
<a:theme xmlns:a="http://schemas.openxmlformats.org/drawingml/2006/main" name="STC_Template_APR16">
  <a:themeElements>
    <a:clrScheme name="Save the Children 1">
      <a:dk1>
        <a:srgbClr val="222221"/>
      </a:dk1>
      <a:lt1>
        <a:srgbClr val="FFFFFF"/>
      </a:lt1>
      <a:dk2>
        <a:srgbClr val="F20F0E"/>
      </a:dk2>
      <a:lt2>
        <a:srgbClr val="D1CCBD"/>
      </a:lt2>
      <a:accent1>
        <a:srgbClr val="9A3324"/>
      </a:accent1>
      <a:accent2>
        <a:srgbClr val="FF4C02"/>
      </a:accent2>
      <a:accent3>
        <a:srgbClr val="F2A900"/>
      </a:accent3>
      <a:accent4>
        <a:srgbClr val="009CA6"/>
      </a:accent4>
      <a:accent5>
        <a:srgbClr val="F31512"/>
      </a:accent5>
      <a:accent6>
        <a:srgbClr val="D1CCBD"/>
      </a:accent6>
      <a:hlink>
        <a:srgbClr val="9A3324"/>
      </a:hlink>
      <a:folHlink>
        <a:srgbClr val="FF4C02"/>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dirty="0" smtClean="0">
            <a:latin typeface="Gill Sans Infant Std"/>
            <a:cs typeface="Gill Sans Infant Std"/>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lIns="0" tIns="0" rIns="0" bIns="0" rtlCol="0">
        <a:spAutoFit/>
      </a:bodyPr>
      <a:lstStyle>
        <a:defPPr>
          <a:defRPr sz="1500" dirty="0" smtClean="0">
            <a:latin typeface="Gill Sans Infant Std"/>
            <a:cs typeface="Gill Sans Infant Std"/>
          </a:defRPr>
        </a:defPPr>
      </a:lstStyle>
    </a:txDef>
  </a:objectDefaults>
  <a:extraClrSchemeLst/>
  <a:extLst>
    <a:ext uri="{05A4C25C-085E-4340-85A3-A5531E510DB2}">
      <thm15:themeFamily xmlns:thm15="http://schemas.microsoft.com/office/thememl/2012/main" name="Save the Children PowerPoint Template.potx" id="{B9491F3B-B3F1-4760-8708-2D60641AAB02}" vid="{B556FFA0-1DD8-4855-A198-C87B0AE87D6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Save the Children 1">
    <a:dk1>
      <a:srgbClr val="222221"/>
    </a:dk1>
    <a:lt1>
      <a:srgbClr val="FFFFFF"/>
    </a:lt1>
    <a:dk2>
      <a:srgbClr val="F20F0E"/>
    </a:dk2>
    <a:lt2>
      <a:srgbClr val="D1CCBD"/>
    </a:lt2>
    <a:accent1>
      <a:srgbClr val="9A3324"/>
    </a:accent1>
    <a:accent2>
      <a:srgbClr val="FF4C02"/>
    </a:accent2>
    <a:accent3>
      <a:srgbClr val="F2A900"/>
    </a:accent3>
    <a:accent4>
      <a:srgbClr val="009CA6"/>
    </a:accent4>
    <a:accent5>
      <a:srgbClr val="F31512"/>
    </a:accent5>
    <a:accent6>
      <a:srgbClr val="D1CCBD"/>
    </a:accent6>
    <a:hlink>
      <a:srgbClr val="9A3324"/>
    </a:hlink>
    <a:folHlink>
      <a:srgbClr val="FF4C0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8c6ae4a-23de-4730-aa5a-85655d63916f">
      <Terms xmlns="http://schemas.microsoft.com/office/infopath/2007/PartnerControls"/>
    </lcf76f155ced4ddcb4097134ff3c332f>
    <TaxCatchAll xmlns="d0e24c19-e585-464e-b4a4-4a73828702bb" xsi:nil="true"/>
    <Comments xmlns="a8c6ae4a-23de-4730-aa5a-85655d63916f" xsi:nil="true"/>
    <When xmlns="a8c6ae4a-23de-4730-aa5a-85655d63916f">2022-08-30T00:00:00+00:00</When>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C5054622B5841A46A50BBDEEC310A293" ma:contentTypeVersion="20" ma:contentTypeDescription="Skapa ett nytt dokument." ma:contentTypeScope="" ma:versionID="ed2fc6be0bf2159a655e83197a1822db">
  <xsd:schema xmlns:xsd="http://www.w3.org/2001/XMLSchema" xmlns:xs="http://www.w3.org/2001/XMLSchema" xmlns:p="http://schemas.microsoft.com/office/2006/metadata/properties" xmlns:ns2="a8c6ae4a-23de-4730-aa5a-85655d63916f" xmlns:ns3="d0e24c19-e585-464e-b4a4-4a73828702bb" targetNamespace="http://schemas.microsoft.com/office/2006/metadata/properties" ma:root="true" ma:fieldsID="373bf2caef7b6c2956eceb876520336b" ns2:_="" ns3:_="">
    <xsd:import namespace="a8c6ae4a-23de-4730-aa5a-85655d63916f"/>
    <xsd:import namespace="d0e24c19-e585-464e-b4a4-4a73828702b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3:SharedWithUsers" minOccurs="0"/>
                <xsd:element ref="ns3:SharedWithDetails" minOccurs="0"/>
                <xsd:element ref="ns2:When" minOccurs="0"/>
                <xsd:element ref="ns2:lcf76f155ced4ddcb4097134ff3c332f" minOccurs="0"/>
                <xsd:element ref="ns3:TaxCatchAll" minOccurs="0"/>
                <xsd:element ref="ns2:MediaServiceObjectDetectorVersions" minOccurs="0"/>
                <xsd:element ref="ns2:MediaServiceGenerationTime" minOccurs="0"/>
                <xsd:element ref="ns2:MediaServiceEventHashCode" minOccurs="0"/>
                <xsd:element ref="ns2:MediaServiceOCR" minOccurs="0"/>
                <xsd:element ref="ns2:MediaServiceSearchProperties" minOccurs="0"/>
                <xsd:element ref="ns2:Comme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c6ae4a-23de-4730-aa5a-85655d6391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When" ma:index="16" nillable="true" ma:displayName="When" ma:default="2022-08-30T00:00:00Z" ma:format="DateOnly" ma:internalName="When">
      <xsd:simpleType>
        <xsd:restriction base="dms:DateTime"/>
      </xsd:simpleType>
    </xsd:element>
    <xsd:element name="lcf76f155ced4ddcb4097134ff3c332f" ma:index="18" nillable="true" ma:taxonomy="true" ma:internalName="lcf76f155ced4ddcb4097134ff3c332f" ma:taxonomyFieldName="MediaServiceImageTags" ma:displayName="Bildmarkeringar" ma:readOnly="false" ma:fieldId="{5cf76f15-5ced-4ddc-b409-7134ff3c332f}" ma:taxonomyMulti="true" ma:sspId="b23ec234-cbf3-4cc2-a0ae-2bfafc310c7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OCR" ma:index="23" nillable="true" ma:displayName="Extracted Text" ma:internalName="MediaServiceOCR" ma:readOnly="true">
      <xsd:simpleType>
        <xsd:restriction base="dms:Note">
          <xsd:maxLength value="255"/>
        </xsd:restriction>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Comments" ma:index="25" nillable="true" ma:displayName="Comments" ma:format="Dropdown" ma:internalName="Comments">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0e24c19-e585-464e-b4a4-4a73828702bb" elementFormDefault="qualified">
    <xsd:import namespace="http://schemas.microsoft.com/office/2006/documentManagement/types"/>
    <xsd:import namespace="http://schemas.microsoft.com/office/infopath/2007/PartnerControls"/>
    <xsd:element name="SharedWithUsers" ma:index="14"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at med information" ma:internalName="SharedWithDetails" ma:readOnly="true">
      <xsd:simpleType>
        <xsd:restriction base="dms:Note">
          <xsd:maxLength value="255"/>
        </xsd:restriction>
      </xsd:simpleType>
    </xsd:element>
    <xsd:element name="TaxCatchAll" ma:index="19" nillable="true" ma:displayName="Taxonomy Catch All Column" ma:hidden="true" ma:list="{e553501f-de97-4be0-a485-a47bc4a4bafd}" ma:internalName="TaxCatchAll" ma:showField="CatchAllData" ma:web="d0e24c19-e585-464e-b4a4-4a73828702b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7654786-52D6-4F9A-A24C-CE49F662D18D}">
  <ds:schemaRefs>
    <ds:schemaRef ds:uri="http://schemas.microsoft.com/sharepoint/v3/contenttype/forms"/>
  </ds:schemaRefs>
</ds:datastoreItem>
</file>

<file path=customXml/itemProps2.xml><?xml version="1.0" encoding="utf-8"?>
<ds:datastoreItem xmlns:ds="http://schemas.openxmlformats.org/officeDocument/2006/customXml" ds:itemID="{39937998-E2D0-4E83-BAF5-10CD0697E6A5}">
  <ds:schemaRefs>
    <ds:schemaRef ds:uri="http://schemas.microsoft.com/office/2006/documentManagement/types"/>
    <ds:schemaRef ds:uri="http://purl.org/dc/terms/"/>
    <ds:schemaRef ds:uri="http://schemas.microsoft.com/office/2006/metadata/properties"/>
    <ds:schemaRef ds:uri="http://schemas.openxmlformats.org/package/2006/metadata/core-properties"/>
    <ds:schemaRef ds:uri="http://purl.org/dc/dcmitype/"/>
    <ds:schemaRef ds:uri="http://purl.org/dc/elements/1.1/"/>
    <ds:schemaRef ds:uri="http://schemas.microsoft.com/office/infopath/2007/PartnerControls"/>
    <ds:schemaRef ds:uri="d0e24c19-e585-464e-b4a4-4a73828702bb"/>
    <ds:schemaRef ds:uri="a8c6ae4a-23de-4730-aa5a-85655d63916f"/>
    <ds:schemaRef ds:uri="http://www.w3.org/XML/1998/namespace"/>
  </ds:schemaRefs>
</ds:datastoreItem>
</file>

<file path=customXml/itemProps3.xml><?xml version="1.0" encoding="utf-8"?>
<ds:datastoreItem xmlns:ds="http://schemas.openxmlformats.org/officeDocument/2006/customXml" ds:itemID="{6F0ABA68-DD8F-4857-9A68-EEEE2079882D}"/>
</file>

<file path=docProps/app.xml><?xml version="1.0" encoding="utf-8"?>
<Properties xmlns="http://schemas.openxmlformats.org/officeDocument/2006/extended-properties" xmlns:vt="http://schemas.openxmlformats.org/officeDocument/2006/docPropsVTypes">
  <Template>Save the Children PowerPoint Template</Template>
  <TotalTime>7410</TotalTime>
  <Words>5135</Words>
  <Application>Microsoft Office PowerPoint</Application>
  <PresentationFormat>On-screen Show (4:3)</PresentationFormat>
  <Paragraphs>492</Paragraphs>
  <Slides>56</Slides>
  <Notes>30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56</vt:i4>
      </vt:variant>
    </vt:vector>
  </HeadingPairs>
  <TitlesOfParts>
    <vt:vector size="69" baseType="lpstr">
      <vt:lpstr>Arial</vt:lpstr>
      <vt:lpstr>Calibri</vt:lpstr>
      <vt:lpstr>Gill Sans Infant MT</vt:lpstr>
      <vt:lpstr>Gill Sans Infant Std</vt:lpstr>
      <vt:lpstr>Gill Sans MT</vt:lpstr>
      <vt:lpstr>Lato</vt:lpstr>
      <vt:lpstr>Lato regular</vt:lpstr>
      <vt:lpstr>Oswald Medium</vt:lpstr>
      <vt:lpstr>Times New Roman</vt:lpstr>
      <vt:lpstr>Trade Gothic LT Com Cn</vt:lpstr>
      <vt:lpstr>TradeGothic LT CondEighteen</vt:lpstr>
      <vt:lpstr>Wingdings</vt:lpstr>
      <vt:lpstr>STC_Template_APR16</vt:lpstr>
      <vt:lpstr>PowerPoint Presentation</vt:lpstr>
      <vt:lpstr>Chapter 1 BACKGROUND AND RATIONALE </vt:lpstr>
      <vt:lpstr>PowerPoint Presentation</vt:lpstr>
      <vt:lpstr>PowerPoint Presentation</vt:lpstr>
      <vt:lpstr>PowerPoint Presentation</vt:lpstr>
      <vt:lpstr>PowerPoint Presentation</vt:lpstr>
      <vt:lpstr>Core support principles</vt:lpstr>
      <vt:lpstr>PowerPoint Presentation</vt:lpstr>
      <vt:lpstr>PowerPoint Presentation</vt:lpstr>
      <vt:lpstr>Chapter 2 OUR APPROACH </vt:lpstr>
      <vt:lpstr>Core support definition</vt:lpstr>
      <vt:lpstr>PowerPoint Presentation</vt:lpstr>
      <vt:lpstr>PowerPoint Presentation</vt:lpstr>
      <vt:lpstr>PowerPoint Presentation</vt:lpstr>
      <vt:lpstr>PowerPoint Presentation</vt:lpstr>
      <vt:lpstr>PowerPoint Presentation</vt:lpstr>
      <vt:lpstr>5 components of Core Support</vt:lpstr>
      <vt:lpstr>PowerPoint Presentation</vt:lpstr>
      <vt:lpstr>PowerPoint Presentation</vt:lpstr>
      <vt:lpstr>PowerPoint Presentation</vt:lpstr>
      <vt:lpstr>PowerPoint Presentation</vt:lpstr>
      <vt:lpstr>PowerPoint Presentation</vt:lpstr>
      <vt:lpstr>Core support cycle</vt:lpstr>
      <vt:lpstr>Chapter 3 PARTNER SELECTION </vt:lpstr>
      <vt:lpstr>Selection criteria</vt:lpstr>
      <vt:lpstr>Critical documentation</vt:lpstr>
      <vt:lpstr>Chapter 4 AGREEMENT </vt:lpstr>
      <vt:lpstr>Overview</vt:lpstr>
      <vt:lpstr>Agreement templates</vt:lpstr>
      <vt:lpstr>PowerPoint Presentation</vt:lpstr>
      <vt:lpstr>PowerPoint Presentation</vt:lpstr>
      <vt:lpstr>Annexes to the agreement</vt:lpstr>
      <vt:lpstr>Incorporating New Policies</vt:lpstr>
      <vt:lpstr>Chapter 5 PLANNING AND MONITORING </vt:lpstr>
      <vt:lpstr>Partner engagement schedule</vt:lpstr>
      <vt:lpstr>Annual planning</vt:lpstr>
      <vt:lpstr>Annual Planning Process</vt:lpstr>
      <vt:lpstr>Collaboration Plan</vt:lpstr>
      <vt:lpstr>Monitoring</vt:lpstr>
      <vt:lpstr>Semi-annual reflection meetings</vt:lpstr>
      <vt:lpstr>Annual monitoring visit</vt:lpstr>
      <vt:lpstr>PowerPoint Presentation</vt:lpstr>
      <vt:lpstr>PowerPoint Presentation</vt:lpstr>
      <vt:lpstr>PowerPoint Presentation</vt:lpstr>
      <vt:lpstr>Chapter 6 REPORTING </vt:lpstr>
      <vt:lpstr>PowerPoint Presentation</vt:lpstr>
      <vt:lpstr>PowerPoint Presentation</vt:lpstr>
      <vt:lpstr>Financial reporting</vt:lpstr>
      <vt:lpstr>Audit reporting</vt:lpstr>
      <vt:lpstr>Incident Reporting</vt:lpstr>
      <vt:lpstr>Incident reporting cont.</vt:lpstr>
      <vt:lpstr>Evaluation</vt:lpstr>
      <vt:lpstr>Chapter 7  PHASING OUT </vt:lpstr>
      <vt:lpstr>Phasing out the agreement or the relationship?</vt:lpstr>
      <vt:lpstr>Chapter 8  ANNEXES </vt:lpstr>
      <vt:lpstr>Annexes</vt:lpstr>
    </vt:vector>
  </TitlesOfParts>
  <Company>Rädda Barnen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Armyr, Ulla</dc:creator>
  <cp:lastModifiedBy>Dahl, Sara</cp:lastModifiedBy>
  <cp:revision>2</cp:revision>
  <dcterms:created xsi:type="dcterms:W3CDTF">2019-10-24T10:30:20Z</dcterms:created>
  <dcterms:modified xsi:type="dcterms:W3CDTF">2024-08-13T13:47:00Z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0x010100C5054622B5841A46A50BBDEEC310A293</vt:lpwstr>
  </property>
  <property fmtid="{D5CDD505-2E9C-101B-9397-08002B2CF9AE}" pid="3" name="Donor">
    <vt:lpwstr/>
  </property>
  <property fmtid="{D5CDD505-2E9C-101B-9397-08002B2CF9AE}" pid="4" name="DocType">
    <vt:lpwstr/>
  </property>
  <property fmtid="{D5CDD505-2E9C-101B-9397-08002B2CF9AE}" pid="5" name="RegionCountry">
    <vt:lpwstr/>
  </property>
  <property fmtid="{D5CDD505-2E9C-101B-9397-08002B2CF9AE}" pid="6" name="MediaServiceImageTags">
    <vt:lpwstr/>
  </property>
</Properties>
</file>